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0104100" cy="11309350"/>
  <p:notesSz cx="20104100" cy="11309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187" y="10480144"/>
            <a:ext cx="20062825" cy="0"/>
          </a:xfrm>
          <a:custGeom>
            <a:avLst/>
            <a:gdLst/>
            <a:ahLst/>
            <a:cxnLst/>
            <a:rect l="l" t="t" r="r" b="b"/>
            <a:pathLst>
              <a:path w="20062825">
                <a:moveTo>
                  <a:pt x="0" y="0"/>
                </a:moveTo>
                <a:lnTo>
                  <a:pt x="20062205" y="0"/>
                </a:lnTo>
              </a:path>
            </a:pathLst>
          </a:custGeom>
          <a:ln w="1047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35" y="10480144"/>
            <a:ext cx="20093940" cy="0"/>
          </a:xfrm>
          <a:custGeom>
            <a:avLst/>
            <a:gdLst/>
            <a:ahLst/>
            <a:cxnLst/>
            <a:rect l="l" t="t" r="r" b="b"/>
            <a:pathLst>
              <a:path w="20093940">
                <a:moveTo>
                  <a:pt x="0" y="0"/>
                </a:moveTo>
                <a:lnTo>
                  <a:pt x="0" y="0"/>
                </a:lnTo>
              </a:path>
              <a:path w="20093940">
                <a:moveTo>
                  <a:pt x="20093629" y="0"/>
                </a:moveTo>
                <a:lnTo>
                  <a:pt x="20093629" y="0"/>
                </a:lnTo>
              </a:path>
            </a:pathLst>
          </a:custGeom>
          <a:ln w="1047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537019" y="10534860"/>
            <a:ext cx="162258" cy="461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8526051" y="10589374"/>
            <a:ext cx="969195" cy="35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38451" y="880161"/>
            <a:ext cx="1576705" cy="273050"/>
          </a:xfrm>
          <a:custGeom>
            <a:avLst/>
            <a:gdLst/>
            <a:ahLst/>
            <a:cxnLst/>
            <a:rect l="l" t="t" r="r" b="b"/>
            <a:pathLst>
              <a:path w="1576705" h="273050">
                <a:moveTo>
                  <a:pt x="1576234" y="0"/>
                </a:moveTo>
                <a:lnTo>
                  <a:pt x="0" y="0"/>
                </a:lnTo>
                <a:lnTo>
                  <a:pt x="0" y="272567"/>
                </a:lnTo>
                <a:lnTo>
                  <a:pt x="1576234" y="272567"/>
                </a:lnTo>
                <a:lnTo>
                  <a:pt x="157623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8703" y="722432"/>
            <a:ext cx="1280795" cy="617855"/>
          </a:xfrm>
          <a:custGeom>
            <a:avLst/>
            <a:gdLst/>
            <a:ahLst/>
            <a:cxnLst/>
            <a:rect l="l" t="t" r="r" b="b"/>
            <a:pathLst>
              <a:path w="1280795" h="617855">
                <a:moveTo>
                  <a:pt x="410679" y="432498"/>
                </a:moveTo>
                <a:lnTo>
                  <a:pt x="404787" y="385940"/>
                </a:lnTo>
                <a:lnTo>
                  <a:pt x="387527" y="343890"/>
                </a:lnTo>
                <a:lnTo>
                  <a:pt x="359549" y="306019"/>
                </a:lnTo>
                <a:lnTo>
                  <a:pt x="321462" y="272021"/>
                </a:lnTo>
                <a:lnTo>
                  <a:pt x="216268" y="193078"/>
                </a:lnTo>
                <a:lnTo>
                  <a:pt x="187325" y="168363"/>
                </a:lnTo>
                <a:lnTo>
                  <a:pt x="167144" y="144043"/>
                </a:lnTo>
                <a:lnTo>
                  <a:pt x="155321" y="119583"/>
                </a:lnTo>
                <a:lnTo>
                  <a:pt x="151472" y="94386"/>
                </a:lnTo>
                <a:lnTo>
                  <a:pt x="155054" y="69532"/>
                </a:lnTo>
                <a:lnTo>
                  <a:pt x="166941" y="45834"/>
                </a:lnTo>
                <a:lnTo>
                  <a:pt x="188760" y="28092"/>
                </a:lnTo>
                <a:lnTo>
                  <a:pt x="222173" y="21107"/>
                </a:lnTo>
                <a:lnTo>
                  <a:pt x="253377" y="21780"/>
                </a:lnTo>
                <a:lnTo>
                  <a:pt x="253377" y="304"/>
                </a:lnTo>
                <a:lnTo>
                  <a:pt x="212902" y="0"/>
                </a:lnTo>
                <a:lnTo>
                  <a:pt x="155270" y="5511"/>
                </a:lnTo>
                <a:lnTo>
                  <a:pt x="107022" y="21056"/>
                </a:lnTo>
                <a:lnTo>
                  <a:pt x="67983" y="45046"/>
                </a:lnTo>
                <a:lnTo>
                  <a:pt x="37947" y="75971"/>
                </a:lnTo>
                <a:lnTo>
                  <a:pt x="16738" y="112268"/>
                </a:lnTo>
                <a:lnTo>
                  <a:pt x="4152" y="152387"/>
                </a:lnTo>
                <a:lnTo>
                  <a:pt x="0" y="194779"/>
                </a:lnTo>
                <a:lnTo>
                  <a:pt x="4610" y="238125"/>
                </a:lnTo>
                <a:lnTo>
                  <a:pt x="18618" y="276961"/>
                </a:lnTo>
                <a:lnTo>
                  <a:pt x="42240" y="311607"/>
                </a:lnTo>
                <a:lnTo>
                  <a:pt x="75730" y="342379"/>
                </a:lnTo>
                <a:lnTo>
                  <a:pt x="175882" y="417906"/>
                </a:lnTo>
                <a:lnTo>
                  <a:pt x="200787" y="438886"/>
                </a:lnTo>
                <a:lnTo>
                  <a:pt x="221107" y="462203"/>
                </a:lnTo>
                <a:lnTo>
                  <a:pt x="234810" y="488251"/>
                </a:lnTo>
                <a:lnTo>
                  <a:pt x="239826" y="517448"/>
                </a:lnTo>
                <a:lnTo>
                  <a:pt x="234975" y="545236"/>
                </a:lnTo>
                <a:lnTo>
                  <a:pt x="220586" y="567867"/>
                </a:lnTo>
                <a:lnTo>
                  <a:pt x="196875" y="583095"/>
                </a:lnTo>
                <a:lnTo>
                  <a:pt x="164096" y="588683"/>
                </a:lnTo>
                <a:lnTo>
                  <a:pt x="150114" y="588010"/>
                </a:lnTo>
                <a:lnTo>
                  <a:pt x="137375" y="586536"/>
                </a:lnTo>
                <a:lnTo>
                  <a:pt x="124536" y="584390"/>
                </a:lnTo>
                <a:lnTo>
                  <a:pt x="17843" y="426288"/>
                </a:lnTo>
                <a:lnTo>
                  <a:pt x="17843" y="596658"/>
                </a:lnTo>
                <a:lnTo>
                  <a:pt x="44081" y="603250"/>
                </a:lnTo>
                <a:lnTo>
                  <a:pt x="79514" y="610171"/>
                </a:lnTo>
                <a:lnTo>
                  <a:pt x="122161" y="615632"/>
                </a:lnTo>
                <a:lnTo>
                  <a:pt x="169989" y="617855"/>
                </a:lnTo>
                <a:lnTo>
                  <a:pt x="235788" y="612800"/>
                </a:lnTo>
                <a:lnTo>
                  <a:pt x="290576" y="598512"/>
                </a:lnTo>
                <a:lnTo>
                  <a:pt x="334670" y="576237"/>
                </a:lnTo>
                <a:lnTo>
                  <a:pt x="368414" y="547230"/>
                </a:lnTo>
                <a:lnTo>
                  <a:pt x="392112" y="512775"/>
                </a:lnTo>
                <a:lnTo>
                  <a:pt x="406082" y="474103"/>
                </a:lnTo>
                <a:lnTo>
                  <a:pt x="410679" y="432498"/>
                </a:lnTo>
                <a:close/>
              </a:path>
              <a:path w="1280795" h="617855">
                <a:moveTo>
                  <a:pt x="1015860" y="585343"/>
                </a:moveTo>
                <a:lnTo>
                  <a:pt x="945705" y="585343"/>
                </a:lnTo>
                <a:lnTo>
                  <a:pt x="945705" y="2743"/>
                </a:lnTo>
                <a:lnTo>
                  <a:pt x="769061" y="2743"/>
                </a:lnTo>
                <a:lnTo>
                  <a:pt x="643966" y="334543"/>
                </a:lnTo>
                <a:lnTo>
                  <a:pt x="518883" y="2743"/>
                </a:lnTo>
                <a:lnTo>
                  <a:pt x="311124" y="825"/>
                </a:lnTo>
                <a:lnTo>
                  <a:pt x="547636" y="606018"/>
                </a:lnTo>
                <a:lnTo>
                  <a:pt x="576376" y="606018"/>
                </a:lnTo>
                <a:lnTo>
                  <a:pt x="750455" y="144932"/>
                </a:lnTo>
                <a:lnTo>
                  <a:pt x="750455" y="585343"/>
                </a:lnTo>
                <a:lnTo>
                  <a:pt x="657504" y="585343"/>
                </a:lnTo>
                <a:lnTo>
                  <a:pt x="657504" y="606018"/>
                </a:lnTo>
                <a:lnTo>
                  <a:pt x="1015860" y="606018"/>
                </a:lnTo>
                <a:lnTo>
                  <a:pt x="1015860" y="585343"/>
                </a:lnTo>
                <a:close/>
              </a:path>
              <a:path w="1280795" h="617855">
                <a:moveTo>
                  <a:pt x="1280642" y="182727"/>
                </a:moveTo>
                <a:lnTo>
                  <a:pt x="1275905" y="140792"/>
                </a:lnTo>
                <a:lnTo>
                  <a:pt x="1261910" y="104559"/>
                </a:lnTo>
                <a:lnTo>
                  <a:pt x="1239024" y="73964"/>
                </a:lnTo>
                <a:lnTo>
                  <a:pt x="1207592" y="48920"/>
                </a:lnTo>
                <a:lnTo>
                  <a:pt x="1167968" y="29349"/>
                </a:lnTo>
                <a:lnTo>
                  <a:pt x="1120495" y="15176"/>
                </a:lnTo>
                <a:lnTo>
                  <a:pt x="1065530" y="6337"/>
                </a:lnTo>
                <a:lnTo>
                  <a:pt x="1003427" y="2730"/>
                </a:lnTo>
                <a:lnTo>
                  <a:pt x="1003427" y="23418"/>
                </a:lnTo>
                <a:lnTo>
                  <a:pt x="1038707" y="43192"/>
                </a:lnTo>
                <a:lnTo>
                  <a:pt x="1064704" y="79286"/>
                </a:lnTo>
                <a:lnTo>
                  <a:pt x="1080770" y="130302"/>
                </a:lnTo>
                <a:lnTo>
                  <a:pt x="1086256" y="194805"/>
                </a:lnTo>
                <a:lnTo>
                  <a:pt x="1081849" y="253707"/>
                </a:lnTo>
                <a:lnTo>
                  <a:pt x="1070622" y="296379"/>
                </a:lnTo>
                <a:lnTo>
                  <a:pt x="1039774" y="343039"/>
                </a:lnTo>
                <a:lnTo>
                  <a:pt x="1016101" y="355117"/>
                </a:lnTo>
                <a:lnTo>
                  <a:pt x="1016101" y="371487"/>
                </a:lnTo>
                <a:lnTo>
                  <a:pt x="1024305" y="372973"/>
                </a:lnTo>
                <a:lnTo>
                  <a:pt x="1031011" y="373748"/>
                </a:lnTo>
                <a:lnTo>
                  <a:pt x="1039761" y="374027"/>
                </a:lnTo>
                <a:lnTo>
                  <a:pt x="1054138" y="374065"/>
                </a:lnTo>
                <a:lnTo>
                  <a:pt x="1109802" y="369303"/>
                </a:lnTo>
                <a:lnTo>
                  <a:pt x="1158913" y="355587"/>
                </a:lnTo>
                <a:lnTo>
                  <a:pt x="1200772" y="333768"/>
                </a:lnTo>
                <a:lnTo>
                  <a:pt x="1234605" y="304711"/>
                </a:lnTo>
                <a:lnTo>
                  <a:pt x="1259687" y="269290"/>
                </a:lnTo>
                <a:lnTo>
                  <a:pt x="1275283" y="228333"/>
                </a:lnTo>
                <a:lnTo>
                  <a:pt x="1280642" y="182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20104100" cy="10523855"/>
          </a:xfrm>
          <a:custGeom>
            <a:avLst/>
            <a:gdLst/>
            <a:ahLst/>
            <a:cxnLst/>
            <a:rect l="l" t="t" r="r" b="b"/>
            <a:pathLst>
              <a:path w="20104100" h="10523855">
                <a:moveTo>
                  <a:pt x="20104099" y="0"/>
                </a:moveTo>
                <a:lnTo>
                  <a:pt x="0" y="0"/>
                </a:lnTo>
                <a:lnTo>
                  <a:pt x="0" y="10523239"/>
                </a:lnTo>
                <a:lnTo>
                  <a:pt x="20104099" y="10523239"/>
                </a:lnTo>
                <a:lnTo>
                  <a:pt x="20104099" y="0"/>
                </a:lnTo>
                <a:close/>
              </a:path>
            </a:pathLst>
          </a:custGeom>
          <a:solidFill>
            <a:srgbClr val="D1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6021590"/>
            <a:ext cx="20104100" cy="4490720"/>
          </a:xfrm>
          <a:custGeom>
            <a:avLst/>
            <a:gdLst/>
            <a:ahLst/>
            <a:cxnLst/>
            <a:rect l="l" t="t" r="r" b="b"/>
            <a:pathLst>
              <a:path w="20104100" h="4490720">
                <a:moveTo>
                  <a:pt x="20104099" y="0"/>
                </a:moveTo>
                <a:lnTo>
                  <a:pt x="20026540" y="4919"/>
                </a:lnTo>
                <a:lnTo>
                  <a:pt x="19950046" y="10149"/>
                </a:lnTo>
                <a:lnTo>
                  <a:pt x="19874604" y="15686"/>
                </a:lnTo>
                <a:lnTo>
                  <a:pt x="19800204" y="21528"/>
                </a:lnTo>
                <a:lnTo>
                  <a:pt x="19726836" y="27671"/>
                </a:lnTo>
                <a:lnTo>
                  <a:pt x="19654486" y="34114"/>
                </a:lnTo>
                <a:lnTo>
                  <a:pt x="19583145" y="40854"/>
                </a:lnTo>
                <a:lnTo>
                  <a:pt x="19512802" y="47889"/>
                </a:lnTo>
                <a:lnTo>
                  <a:pt x="19443444" y="55215"/>
                </a:lnTo>
                <a:lnTo>
                  <a:pt x="19375062" y="62830"/>
                </a:lnTo>
                <a:lnTo>
                  <a:pt x="19307643" y="70732"/>
                </a:lnTo>
                <a:lnTo>
                  <a:pt x="19241176" y="78917"/>
                </a:lnTo>
                <a:lnTo>
                  <a:pt x="19175651" y="87384"/>
                </a:lnTo>
                <a:lnTo>
                  <a:pt x="19111056" y="96130"/>
                </a:lnTo>
                <a:lnTo>
                  <a:pt x="19047381" y="105152"/>
                </a:lnTo>
                <a:lnTo>
                  <a:pt x="18984613" y="114447"/>
                </a:lnTo>
                <a:lnTo>
                  <a:pt x="18922742" y="124014"/>
                </a:lnTo>
                <a:lnTo>
                  <a:pt x="18861756" y="133848"/>
                </a:lnTo>
                <a:lnTo>
                  <a:pt x="18801645" y="143949"/>
                </a:lnTo>
                <a:lnTo>
                  <a:pt x="18742396" y="154313"/>
                </a:lnTo>
                <a:lnTo>
                  <a:pt x="18684000" y="164937"/>
                </a:lnTo>
                <a:lnTo>
                  <a:pt x="18626445" y="175819"/>
                </a:lnTo>
                <a:lnTo>
                  <a:pt x="18569719" y="186957"/>
                </a:lnTo>
                <a:lnTo>
                  <a:pt x="18513812" y="198348"/>
                </a:lnTo>
                <a:lnTo>
                  <a:pt x="18458712" y="209988"/>
                </a:lnTo>
                <a:lnTo>
                  <a:pt x="18404409" y="221877"/>
                </a:lnTo>
                <a:lnTo>
                  <a:pt x="18350890" y="234010"/>
                </a:lnTo>
                <a:lnTo>
                  <a:pt x="18298145" y="246386"/>
                </a:lnTo>
                <a:lnTo>
                  <a:pt x="18246162" y="259002"/>
                </a:lnTo>
                <a:lnTo>
                  <a:pt x="18194931" y="271855"/>
                </a:lnTo>
                <a:lnTo>
                  <a:pt x="18144441" y="284943"/>
                </a:lnTo>
                <a:lnTo>
                  <a:pt x="18094679" y="298262"/>
                </a:lnTo>
                <a:lnTo>
                  <a:pt x="18045636" y="311812"/>
                </a:lnTo>
                <a:lnTo>
                  <a:pt x="17997299" y="325588"/>
                </a:lnTo>
                <a:lnTo>
                  <a:pt x="17949658" y="339588"/>
                </a:lnTo>
                <a:lnTo>
                  <a:pt x="17902701" y="353811"/>
                </a:lnTo>
                <a:lnTo>
                  <a:pt x="17856417" y="368252"/>
                </a:lnTo>
                <a:lnTo>
                  <a:pt x="17810796" y="382910"/>
                </a:lnTo>
                <a:lnTo>
                  <a:pt x="17765825" y="397782"/>
                </a:lnTo>
                <a:lnTo>
                  <a:pt x="17721494" y="412865"/>
                </a:lnTo>
                <a:lnTo>
                  <a:pt x="17677792" y="428157"/>
                </a:lnTo>
                <a:lnTo>
                  <a:pt x="17634706" y="443655"/>
                </a:lnTo>
                <a:lnTo>
                  <a:pt x="17592228" y="459356"/>
                </a:lnTo>
                <a:lnTo>
                  <a:pt x="17550344" y="475259"/>
                </a:lnTo>
                <a:lnTo>
                  <a:pt x="17509044" y="491360"/>
                </a:lnTo>
                <a:lnTo>
                  <a:pt x="17468317" y="507657"/>
                </a:lnTo>
                <a:lnTo>
                  <a:pt x="17428151" y="524147"/>
                </a:lnTo>
                <a:lnTo>
                  <a:pt x="17388536" y="540827"/>
                </a:lnTo>
                <a:lnTo>
                  <a:pt x="17349459" y="557696"/>
                </a:lnTo>
                <a:lnTo>
                  <a:pt x="17310911" y="574750"/>
                </a:lnTo>
                <a:lnTo>
                  <a:pt x="17272880" y="591987"/>
                </a:lnTo>
                <a:lnTo>
                  <a:pt x="17235354" y="609404"/>
                </a:lnTo>
                <a:lnTo>
                  <a:pt x="17198323" y="626998"/>
                </a:lnTo>
                <a:lnTo>
                  <a:pt x="17161775" y="644768"/>
                </a:lnTo>
                <a:lnTo>
                  <a:pt x="17125699" y="662711"/>
                </a:lnTo>
                <a:lnTo>
                  <a:pt x="17090084" y="680823"/>
                </a:lnTo>
                <a:lnTo>
                  <a:pt x="17054919" y="699102"/>
                </a:lnTo>
                <a:lnTo>
                  <a:pt x="17020192" y="717546"/>
                </a:lnTo>
                <a:lnTo>
                  <a:pt x="16985893" y="736152"/>
                </a:lnTo>
                <a:lnTo>
                  <a:pt x="16952010" y="754918"/>
                </a:lnTo>
                <a:lnTo>
                  <a:pt x="16918532" y="773840"/>
                </a:lnTo>
                <a:lnTo>
                  <a:pt x="16885449" y="792917"/>
                </a:lnTo>
                <a:lnTo>
                  <a:pt x="16820418" y="831524"/>
                </a:lnTo>
                <a:lnTo>
                  <a:pt x="16756829" y="870716"/>
                </a:lnTo>
                <a:lnTo>
                  <a:pt x="16694593" y="910474"/>
                </a:lnTo>
                <a:lnTo>
                  <a:pt x="16633619" y="950777"/>
                </a:lnTo>
                <a:lnTo>
                  <a:pt x="16573818" y="991603"/>
                </a:lnTo>
                <a:lnTo>
                  <a:pt x="16515102" y="1032933"/>
                </a:lnTo>
                <a:lnTo>
                  <a:pt x="16457380" y="1074745"/>
                </a:lnTo>
                <a:lnTo>
                  <a:pt x="16400564" y="1117019"/>
                </a:lnTo>
                <a:lnTo>
                  <a:pt x="16316842" y="1181250"/>
                </a:lnTo>
                <a:lnTo>
                  <a:pt x="16261898" y="1224588"/>
                </a:lnTo>
                <a:lnTo>
                  <a:pt x="16207546" y="1268314"/>
                </a:lnTo>
                <a:lnTo>
                  <a:pt x="16153698" y="1312410"/>
                </a:lnTo>
                <a:lnTo>
                  <a:pt x="16100263" y="1356852"/>
                </a:lnTo>
                <a:lnTo>
                  <a:pt x="16020691" y="1424123"/>
                </a:lnTo>
                <a:lnTo>
                  <a:pt x="15941548" y="1492059"/>
                </a:lnTo>
                <a:lnTo>
                  <a:pt x="15623220" y="1769060"/>
                </a:lnTo>
                <a:lnTo>
                  <a:pt x="15514224" y="1862737"/>
                </a:lnTo>
                <a:lnTo>
                  <a:pt x="15430786" y="1933263"/>
                </a:lnTo>
                <a:lnTo>
                  <a:pt x="15374189" y="1980370"/>
                </a:lnTo>
                <a:lnTo>
                  <a:pt x="15316709" y="2027523"/>
                </a:lnTo>
                <a:lnTo>
                  <a:pt x="15258257" y="2074703"/>
                </a:lnTo>
                <a:lnTo>
                  <a:pt x="15198744" y="2121888"/>
                </a:lnTo>
                <a:lnTo>
                  <a:pt x="15138081" y="2169058"/>
                </a:lnTo>
                <a:lnTo>
                  <a:pt x="15076178" y="2216192"/>
                </a:lnTo>
                <a:lnTo>
                  <a:pt x="15044734" y="2239739"/>
                </a:lnTo>
                <a:lnTo>
                  <a:pt x="15012946" y="2263269"/>
                </a:lnTo>
                <a:lnTo>
                  <a:pt x="14980804" y="2286780"/>
                </a:lnTo>
                <a:lnTo>
                  <a:pt x="14948295" y="2310268"/>
                </a:lnTo>
                <a:lnTo>
                  <a:pt x="14915410" y="2333733"/>
                </a:lnTo>
                <a:lnTo>
                  <a:pt x="14882136" y="2357170"/>
                </a:lnTo>
                <a:lnTo>
                  <a:pt x="14848464" y="2380577"/>
                </a:lnTo>
                <a:lnTo>
                  <a:pt x="14814380" y="2403952"/>
                </a:lnTo>
                <a:lnTo>
                  <a:pt x="14779875" y="2427293"/>
                </a:lnTo>
                <a:lnTo>
                  <a:pt x="14744937" y="2450595"/>
                </a:lnTo>
                <a:lnTo>
                  <a:pt x="14709555" y="2473858"/>
                </a:lnTo>
                <a:lnTo>
                  <a:pt x="14673718" y="2497078"/>
                </a:lnTo>
                <a:lnTo>
                  <a:pt x="14637415" y="2520252"/>
                </a:lnTo>
                <a:lnTo>
                  <a:pt x="14600634" y="2543379"/>
                </a:lnTo>
                <a:lnTo>
                  <a:pt x="14563364" y="2566455"/>
                </a:lnTo>
                <a:lnTo>
                  <a:pt x="14525594" y="2589479"/>
                </a:lnTo>
                <a:lnTo>
                  <a:pt x="14487314" y="2612446"/>
                </a:lnTo>
                <a:lnTo>
                  <a:pt x="14448511" y="2635355"/>
                </a:lnTo>
                <a:lnTo>
                  <a:pt x="14409174" y="2658204"/>
                </a:lnTo>
                <a:lnTo>
                  <a:pt x="14369293" y="2680989"/>
                </a:lnTo>
                <a:lnTo>
                  <a:pt x="14328857" y="2703708"/>
                </a:lnTo>
                <a:lnTo>
                  <a:pt x="14287853" y="2726358"/>
                </a:lnTo>
                <a:lnTo>
                  <a:pt x="14246271" y="2748937"/>
                </a:lnTo>
                <a:lnTo>
                  <a:pt x="14204100" y="2771442"/>
                </a:lnTo>
                <a:lnTo>
                  <a:pt x="14161329" y="2793871"/>
                </a:lnTo>
                <a:lnTo>
                  <a:pt x="14117946" y="2816221"/>
                </a:lnTo>
                <a:lnTo>
                  <a:pt x="14073940" y="2838490"/>
                </a:lnTo>
                <a:lnTo>
                  <a:pt x="14029300" y="2860674"/>
                </a:lnTo>
                <a:lnTo>
                  <a:pt x="13984015" y="2882771"/>
                </a:lnTo>
                <a:lnTo>
                  <a:pt x="13938074" y="2904779"/>
                </a:lnTo>
                <a:lnTo>
                  <a:pt x="13891465" y="2926695"/>
                </a:lnTo>
                <a:lnTo>
                  <a:pt x="13844177" y="2948517"/>
                </a:lnTo>
                <a:lnTo>
                  <a:pt x="13796200" y="2970241"/>
                </a:lnTo>
                <a:lnTo>
                  <a:pt x="13747522" y="2991866"/>
                </a:lnTo>
                <a:lnTo>
                  <a:pt x="13698131" y="3013389"/>
                </a:lnTo>
                <a:lnTo>
                  <a:pt x="13648017" y="3034806"/>
                </a:lnTo>
                <a:lnTo>
                  <a:pt x="13597169" y="3056116"/>
                </a:lnTo>
                <a:lnTo>
                  <a:pt x="13545575" y="3077316"/>
                </a:lnTo>
                <a:lnTo>
                  <a:pt x="13493224" y="3098403"/>
                </a:lnTo>
                <a:lnTo>
                  <a:pt x="13440105" y="3119375"/>
                </a:lnTo>
                <a:lnTo>
                  <a:pt x="13386207" y="3140229"/>
                </a:lnTo>
                <a:lnTo>
                  <a:pt x="13331519" y="3160963"/>
                </a:lnTo>
                <a:lnTo>
                  <a:pt x="13276029" y="3181573"/>
                </a:lnTo>
                <a:lnTo>
                  <a:pt x="13219726" y="3202058"/>
                </a:lnTo>
                <a:lnTo>
                  <a:pt x="13162599" y="3222415"/>
                </a:lnTo>
                <a:lnTo>
                  <a:pt x="13104637" y="3242641"/>
                </a:lnTo>
                <a:lnTo>
                  <a:pt x="13045829" y="3262733"/>
                </a:lnTo>
                <a:lnTo>
                  <a:pt x="12986164" y="3282689"/>
                </a:lnTo>
                <a:lnTo>
                  <a:pt x="12925630" y="3302507"/>
                </a:lnTo>
                <a:lnTo>
                  <a:pt x="12864216" y="3322184"/>
                </a:lnTo>
                <a:lnTo>
                  <a:pt x="12801911" y="3341716"/>
                </a:lnTo>
                <a:lnTo>
                  <a:pt x="12738704" y="3361103"/>
                </a:lnTo>
                <a:lnTo>
                  <a:pt x="12674584" y="3380340"/>
                </a:lnTo>
                <a:lnTo>
                  <a:pt x="12609540" y="3399426"/>
                </a:lnTo>
                <a:lnTo>
                  <a:pt x="12543559" y="3418357"/>
                </a:lnTo>
                <a:lnTo>
                  <a:pt x="12476632" y="3437132"/>
                </a:lnTo>
                <a:lnTo>
                  <a:pt x="12408747" y="3455748"/>
                </a:lnTo>
                <a:lnTo>
                  <a:pt x="12339893" y="3474202"/>
                </a:lnTo>
                <a:lnTo>
                  <a:pt x="12270059" y="3492491"/>
                </a:lnTo>
                <a:lnTo>
                  <a:pt x="12199233" y="3510613"/>
                </a:lnTo>
                <a:lnTo>
                  <a:pt x="12127404" y="3528565"/>
                </a:lnTo>
                <a:lnTo>
                  <a:pt x="12054562" y="3546345"/>
                </a:lnTo>
                <a:lnTo>
                  <a:pt x="11980694" y="3563950"/>
                </a:lnTo>
                <a:lnTo>
                  <a:pt x="11905790" y="3581377"/>
                </a:lnTo>
                <a:lnTo>
                  <a:pt x="11829839" y="3598625"/>
                </a:lnTo>
                <a:lnTo>
                  <a:pt x="11752830" y="3615689"/>
                </a:lnTo>
                <a:lnTo>
                  <a:pt x="11674751" y="3632569"/>
                </a:lnTo>
                <a:lnTo>
                  <a:pt x="11595590" y="3649261"/>
                </a:lnTo>
                <a:lnTo>
                  <a:pt x="11515338" y="3665762"/>
                </a:lnTo>
                <a:lnTo>
                  <a:pt x="11433983" y="3682070"/>
                </a:lnTo>
                <a:lnTo>
                  <a:pt x="11351513" y="3698182"/>
                </a:lnTo>
                <a:lnTo>
                  <a:pt x="11267918" y="3714097"/>
                </a:lnTo>
                <a:lnTo>
                  <a:pt x="11183186" y="3729810"/>
                </a:lnTo>
                <a:lnTo>
                  <a:pt x="11097306" y="3745320"/>
                </a:lnTo>
                <a:lnTo>
                  <a:pt x="11054966" y="3752734"/>
                </a:lnTo>
                <a:lnTo>
                  <a:pt x="11012393" y="3759930"/>
                </a:lnTo>
                <a:lnTo>
                  <a:pt x="10969591" y="3766909"/>
                </a:lnTo>
                <a:lnTo>
                  <a:pt x="10926560" y="3773675"/>
                </a:lnTo>
                <a:lnTo>
                  <a:pt x="10883304" y="3780229"/>
                </a:lnTo>
                <a:lnTo>
                  <a:pt x="10839826" y="3786574"/>
                </a:lnTo>
                <a:lnTo>
                  <a:pt x="10796127" y="3792712"/>
                </a:lnTo>
                <a:lnTo>
                  <a:pt x="10752211" y="3798646"/>
                </a:lnTo>
                <a:lnTo>
                  <a:pt x="10708080" y="3804378"/>
                </a:lnTo>
                <a:lnTo>
                  <a:pt x="10663736" y="3809911"/>
                </a:lnTo>
                <a:lnTo>
                  <a:pt x="10619182" y="3815247"/>
                </a:lnTo>
                <a:lnTo>
                  <a:pt x="10574421" y="3820389"/>
                </a:lnTo>
                <a:lnTo>
                  <a:pt x="10529455" y="3825338"/>
                </a:lnTo>
                <a:lnTo>
                  <a:pt x="10438919" y="3834669"/>
                </a:lnTo>
                <a:lnTo>
                  <a:pt x="10347593" y="3843261"/>
                </a:lnTo>
                <a:lnTo>
                  <a:pt x="10255499" y="3851133"/>
                </a:lnTo>
                <a:lnTo>
                  <a:pt x="10162656" y="3858303"/>
                </a:lnTo>
                <a:lnTo>
                  <a:pt x="10069085" y="3864792"/>
                </a:lnTo>
                <a:lnTo>
                  <a:pt x="9974807" y="3870618"/>
                </a:lnTo>
                <a:lnTo>
                  <a:pt x="9879841" y="3875802"/>
                </a:lnTo>
                <a:lnTo>
                  <a:pt x="9784208" y="3880361"/>
                </a:lnTo>
                <a:lnTo>
                  <a:pt x="9687929" y="3884315"/>
                </a:lnTo>
                <a:lnTo>
                  <a:pt x="9591023" y="3887685"/>
                </a:lnTo>
                <a:lnTo>
                  <a:pt x="9493511" y="3890489"/>
                </a:lnTo>
                <a:lnTo>
                  <a:pt x="9395414" y="3892745"/>
                </a:lnTo>
                <a:lnTo>
                  <a:pt x="9296751" y="3894475"/>
                </a:lnTo>
                <a:lnTo>
                  <a:pt x="9197543" y="3895696"/>
                </a:lnTo>
                <a:lnTo>
                  <a:pt x="9097810" y="3896429"/>
                </a:lnTo>
                <a:lnTo>
                  <a:pt x="8997574" y="3896693"/>
                </a:lnTo>
                <a:lnTo>
                  <a:pt x="8896853" y="3896506"/>
                </a:lnTo>
                <a:lnTo>
                  <a:pt x="8795668" y="3895888"/>
                </a:lnTo>
                <a:lnTo>
                  <a:pt x="8643067" y="3894196"/>
                </a:lnTo>
                <a:lnTo>
                  <a:pt x="8489536" y="3891644"/>
                </a:lnTo>
                <a:lnTo>
                  <a:pt x="8335146" y="3888295"/>
                </a:lnTo>
                <a:lnTo>
                  <a:pt x="8179964" y="3884217"/>
                </a:lnTo>
                <a:lnTo>
                  <a:pt x="7971942" y="3877755"/>
                </a:lnTo>
                <a:lnTo>
                  <a:pt x="7762797" y="3870264"/>
                </a:lnTo>
                <a:lnTo>
                  <a:pt x="7500035" y="3859690"/>
                </a:lnTo>
                <a:lnTo>
                  <a:pt x="7183189" y="3845624"/>
                </a:lnTo>
                <a:lnTo>
                  <a:pt x="5962738" y="3786898"/>
                </a:lnTo>
                <a:lnTo>
                  <a:pt x="5592649" y="3770552"/>
                </a:lnTo>
                <a:lnTo>
                  <a:pt x="5329576" y="3760158"/>
                </a:lnTo>
                <a:lnTo>
                  <a:pt x="5120128" y="3752842"/>
                </a:lnTo>
                <a:lnTo>
                  <a:pt x="4911753" y="3746583"/>
                </a:lnTo>
                <a:lnTo>
                  <a:pt x="4756275" y="3742675"/>
                </a:lnTo>
                <a:lnTo>
                  <a:pt x="4601561" y="3739513"/>
                </a:lnTo>
                <a:lnTo>
                  <a:pt x="4447680" y="3737163"/>
                </a:lnTo>
                <a:lnTo>
                  <a:pt x="4294700" y="3735689"/>
                </a:lnTo>
                <a:lnTo>
                  <a:pt x="4193248" y="3735225"/>
                </a:lnTo>
                <a:lnTo>
                  <a:pt x="4092248" y="3735199"/>
                </a:lnTo>
                <a:lnTo>
                  <a:pt x="3991720" y="3735631"/>
                </a:lnTo>
                <a:lnTo>
                  <a:pt x="3891683" y="3736538"/>
                </a:lnTo>
                <a:lnTo>
                  <a:pt x="3792160" y="3737942"/>
                </a:lnTo>
                <a:lnTo>
                  <a:pt x="3693169" y="3739861"/>
                </a:lnTo>
                <a:lnTo>
                  <a:pt x="3594731" y="3742313"/>
                </a:lnTo>
                <a:lnTo>
                  <a:pt x="3496867" y="3745320"/>
                </a:lnTo>
                <a:lnTo>
                  <a:pt x="2060994" y="3803541"/>
                </a:lnTo>
                <a:lnTo>
                  <a:pt x="1218113" y="3900573"/>
                </a:lnTo>
                <a:lnTo>
                  <a:pt x="640392" y="4106279"/>
                </a:lnTo>
                <a:lnTo>
                  <a:pt x="0" y="4490522"/>
                </a:lnTo>
                <a:lnTo>
                  <a:pt x="20104099" y="4490522"/>
                </a:lnTo>
                <a:lnTo>
                  <a:pt x="20104099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37665" y="10652470"/>
            <a:ext cx="821472" cy="259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02736" y="10752583"/>
            <a:ext cx="23967" cy="11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69121" y="10683075"/>
            <a:ext cx="176249" cy="1997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61373" y="10734385"/>
            <a:ext cx="35981" cy="290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16519" y="10761040"/>
            <a:ext cx="30480" cy="10795"/>
          </a:xfrm>
          <a:custGeom>
            <a:avLst/>
            <a:gdLst/>
            <a:ahLst/>
            <a:cxnLst/>
            <a:rect l="l" t="t" r="r" b="b"/>
            <a:pathLst>
              <a:path w="30480" h="10795">
                <a:moveTo>
                  <a:pt x="0" y="0"/>
                </a:moveTo>
                <a:lnTo>
                  <a:pt x="146" y="240"/>
                </a:lnTo>
                <a:lnTo>
                  <a:pt x="691" y="2680"/>
                </a:lnTo>
                <a:lnTo>
                  <a:pt x="13447" y="8109"/>
                </a:lnTo>
                <a:lnTo>
                  <a:pt x="20797" y="10182"/>
                </a:lnTo>
                <a:lnTo>
                  <a:pt x="25528" y="9138"/>
                </a:lnTo>
                <a:lnTo>
                  <a:pt x="26821" y="8103"/>
                </a:lnTo>
                <a:lnTo>
                  <a:pt x="17930" y="8103"/>
                </a:lnTo>
                <a:lnTo>
                  <a:pt x="11272" y="5744"/>
                </a:lnTo>
                <a:lnTo>
                  <a:pt x="0" y="0"/>
                </a:lnTo>
                <a:close/>
              </a:path>
              <a:path w="30480" h="10795">
                <a:moveTo>
                  <a:pt x="27842" y="4261"/>
                </a:moveTo>
                <a:lnTo>
                  <a:pt x="22583" y="7475"/>
                </a:lnTo>
                <a:lnTo>
                  <a:pt x="17930" y="8103"/>
                </a:lnTo>
                <a:lnTo>
                  <a:pt x="26821" y="8103"/>
                </a:lnTo>
                <a:lnTo>
                  <a:pt x="30428" y="5214"/>
                </a:lnTo>
                <a:lnTo>
                  <a:pt x="27842" y="4261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2209" y="0"/>
                </a:moveTo>
                <a:lnTo>
                  <a:pt x="2460" y="1727"/>
                </a:lnTo>
                <a:lnTo>
                  <a:pt x="0" y="2502"/>
                </a:lnTo>
                <a:lnTo>
                  <a:pt x="439" y="3162"/>
                </a:lnTo>
                <a:lnTo>
                  <a:pt x="14345" y="11580"/>
                </a:lnTo>
                <a:lnTo>
                  <a:pt x="18009" y="13277"/>
                </a:lnTo>
                <a:lnTo>
                  <a:pt x="25622" y="16879"/>
                </a:lnTo>
                <a:lnTo>
                  <a:pt x="28806" y="1327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9004" y="4010"/>
                </a:lnTo>
                <a:lnTo>
                  <a:pt x="2209" y="0"/>
                </a:lnTo>
                <a:close/>
              </a:path>
              <a:path w="30480" h="17145">
                <a:moveTo>
                  <a:pt x="30177" y="11727"/>
                </a:moveTo>
                <a:lnTo>
                  <a:pt x="27234" y="13277"/>
                </a:lnTo>
                <a:lnTo>
                  <a:pt x="28806" y="13277"/>
                </a:lnTo>
                <a:lnTo>
                  <a:pt x="30177" y="1172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015054" y="10763901"/>
            <a:ext cx="30480" cy="17145"/>
          </a:xfrm>
          <a:custGeom>
            <a:avLst/>
            <a:gdLst/>
            <a:ahLst/>
            <a:cxnLst/>
            <a:rect l="l" t="t" r="r" b="b"/>
            <a:pathLst>
              <a:path w="30480" h="17145">
                <a:moveTo>
                  <a:pt x="0" y="2502"/>
                </a:moveTo>
                <a:lnTo>
                  <a:pt x="439" y="3162"/>
                </a:lnTo>
                <a:lnTo>
                  <a:pt x="14345" y="11580"/>
                </a:lnTo>
                <a:lnTo>
                  <a:pt x="16167" y="12428"/>
                </a:lnTo>
                <a:lnTo>
                  <a:pt x="18009" y="13277"/>
                </a:lnTo>
                <a:lnTo>
                  <a:pt x="25622" y="16879"/>
                </a:lnTo>
                <a:lnTo>
                  <a:pt x="30177" y="11727"/>
                </a:lnTo>
                <a:lnTo>
                  <a:pt x="27234" y="13277"/>
                </a:lnTo>
                <a:lnTo>
                  <a:pt x="22491" y="11360"/>
                </a:lnTo>
                <a:lnTo>
                  <a:pt x="18271" y="9748"/>
                </a:lnTo>
                <a:lnTo>
                  <a:pt x="13633" y="6879"/>
                </a:lnTo>
                <a:lnTo>
                  <a:pt x="9004" y="4010"/>
                </a:lnTo>
                <a:lnTo>
                  <a:pt x="2209" y="0"/>
                </a:lnTo>
                <a:lnTo>
                  <a:pt x="2460" y="1727"/>
                </a:lnTo>
                <a:lnTo>
                  <a:pt x="0" y="2502"/>
                </a:lnTo>
                <a:close/>
              </a:path>
            </a:pathLst>
          </a:custGeom>
          <a:ln w="3175">
            <a:solidFill>
              <a:srgbClr val="E3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41972" y="10684996"/>
            <a:ext cx="90577" cy="1407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94391" y="10738835"/>
            <a:ext cx="27685" cy="207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71321" y="10842771"/>
            <a:ext cx="153035" cy="32384"/>
          </a:xfrm>
          <a:custGeom>
            <a:avLst/>
            <a:gdLst/>
            <a:ahLst/>
            <a:cxnLst/>
            <a:rect l="l" t="t" r="r" b="b"/>
            <a:pathLst>
              <a:path w="153034" h="32384">
                <a:moveTo>
                  <a:pt x="7835" y="24930"/>
                </a:moveTo>
                <a:lnTo>
                  <a:pt x="7556" y="24206"/>
                </a:lnTo>
                <a:lnTo>
                  <a:pt x="6819" y="23622"/>
                </a:lnTo>
                <a:lnTo>
                  <a:pt x="6159" y="21653"/>
                </a:lnTo>
                <a:lnTo>
                  <a:pt x="6337" y="20548"/>
                </a:lnTo>
                <a:lnTo>
                  <a:pt x="5994" y="19342"/>
                </a:lnTo>
                <a:lnTo>
                  <a:pt x="3670" y="20548"/>
                </a:lnTo>
                <a:lnTo>
                  <a:pt x="0" y="19570"/>
                </a:lnTo>
                <a:lnTo>
                  <a:pt x="254" y="21564"/>
                </a:lnTo>
                <a:lnTo>
                  <a:pt x="1701" y="22796"/>
                </a:lnTo>
                <a:lnTo>
                  <a:pt x="4457" y="24396"/>
                </a:lnTo>
                <a:lnTo>
                  <a:pt x="6096" y="24993"/>
                </a:lnTo>
                <a:lnTo>
                  <a:pt x="7835" y="24930"/>
                </a:lnTo>
                <a:close/>
              </a:path>
              <a:path w="153034" h="32384">
                <a:moveTo>
                  <a:pt x="19558" y="29298"/>
                </a:moveTo>
                <a:lnTo>
                  <a:pt x="18630" y="28892"/>
                </a:lnTo>
                <a:lnTo>
                  <a:pt x="16408" y="27178"/>
                </a:lnTo>
                <a:lnTo>
                  <a:pt x="16268" y="25819"/>
                </a:lnTo>
                <a:lnTo>
                  <a:pt x="13893" y="28041"/>
                </a:lnTo>
                <a:lnTo>
                  <a:pt x="10934" y="27457"/>
                </a:lnTo>
                <a:lnTo>
                  <a:pt x="11506" y="30391"/>
                </a:lnTo>
                <a:lnTo>
                  <a:pt x="17526" y="32067"/>
                </a:lnTo>
                <a:lnTo>
                  <a:pt x="19558" y="29298"/>
                </a:lnTo>
                <a:close/>
              </a:path>
              <a:path w="153034" h="32384">
                <a:moveTo>
                  <a:pt x="37274" y="21513"/>
                </a:moveTo>
                <a:lnTo>
                  <a:pt x="36918" y="18072"/>
                </a:lnTo>
                <a:lnTo>
                  <a:pt x="36703" y="17932"/>
                </a:lnTo>
                <a:lnTo>
                  <a:pt x="35039" y="17932"/>
                </a:lnTo>
                <a:lnTo>
                  <a:pt x="32359" y="17932"/>
                </a:lnTo>
                <a:lnTo>
                  <a:pt x="32016" y="17195"/>
                </a:lnTo>
                <a:lnTo>
                  <a:pt x="31940" y="18846"/>
                </a:lnTo>
                <a:lnTo>
                  <a:pt x="31165" y="20294"/>
                </a:lnTo>
                <a:lnTo>
                  <a:pt x="30480" y="20434"/>
                </a:lnTo>
                <a:lnTo>
                  <a:pt x="30200" y="20967"/>
                </a:lnTo>
                <a:lnTo>
                  <a:pt x="32651" y="22326"/>
                </a:lnTo>
                <a:lnTo>
                  <a:pt x="37274" y="21513"/>
                </a:lnTo>
                <a:close/>
              </a:path>
              <a:path w="153034" h="32384">
                <a:moveTo>
                  <a:pt x="115430" y="15836"/>
                </a:moveTo>
                <a:lnTo>
                  <a:pt x="115125" y="14897"/>
                </a:lnTo>
                <a:lnTo>
                  <a:pt x="114935" y="14605"/>
                </a:lnTo>
                <a:lnTo>
                  <a:pt x="112661" y="15697"/>
                </a:lnTo>
                <a:lnTo>
                  <a:pt x="111594" y="15836"/>
                </a:lnTo>
                <a:lnTo>
                  <a:pt x="115430" y="15836"/>
                </a:lnTo>
                <a:close/>
              </a:path>
              <a:path w="153034" h="32384">
                <a:moveTo>
                  <a:pt x="117944" y="17792"/>
                </a:moveTo>
                <a:lnTo>
                  <a:pt x="116293" y="17526"/>
                </a:lnTo>
                <a:lnTo>
                  <a:pt x="115595" y="16344"/>
                </a:lnTo>
                <a:lnTo>
                  <a:pt x="115468" y="15963"/>
                </a:lnTo>
                <a:lnTo>
                  <a:pt x="110642" y="15963"/>
                </a:lnTo>
                <a:lnTo>
                  <a:pt x="109499" y="15963"/>
                </a:lnTo>
                <a:lnTo>
                  <a:pt x="110426" y="19075"/>
                </a:lnTo>
                <a:lnTo>
                  <a:pt x="116078" y="20370"/>
                </a:lnTo>
                <a:lnTo>
                  <a:pt x="117944" y="17792"/>
                </a:lnTo>
                <a:close/>
              </a:path>
              <a:path w="153034" h="32384">
                <a:moveTo>
                  <a:pt x="136994" y="24422"/>
                </a:moveTo>
                <a:lnTo>
                  <a:pt x="134175" y="25438"/>
                </a:lnTo>
                <a:lnTo>
                  <a:pt x="132562" y="25425"/>
                </a:lnTo>
                <a:lnTo>
                  <a:pt x="132283" y="25069"/>
                </a:lnTo>
                <a:lnTo>
                  <a:pt x="131546" y="26111"/>
                </a:lnTo>
                <a:lnTo>
                  <a:pt x="130314" y="26657"/>
                </a:lnTo>
                <a:lnTo>
                  <a:pt x="129387" y="27533"/>
                </a:lnTo>
                <a:lnTo>
                  <a:pt x="131876" y="29019"/>
                </a:lnTo>
                <a:lnTo>
                  <a:pt x="135661" y="27787"/>
                </a:lnTo>
                <a:lnTo>
                  <a:pt x="136791" y="25565"/>
                </a:lnTo>
                <a:lnTo>
                  <a:pt x="136779" y="25438"/>
                </a:lnTo>
                <a:lnTo>
                  <a:pt x="136994" y="24422"/>
                </a:lnTo>
                <a:close/>
              </a:path>
              <a:path w="153034" h="32384">
                <a:moveTo>
                  <a:pt x="147243" y="16802"/>
                </a:moveTo>
                <a:lnTo>
                  <a:pt x="147116" y="16370"/>
                </a:lnTo>
                <a:lnTo>
                  <a:pt x="144919" y="17094"/>
                </a:lnTo>
                <a:lnTo>
                  <a:pt x="142379" y="16941"/>
                </a:lnTo>
                <a:lnTo>
                  <a:pt x="142405" y="19532"/>
                </a:lnTo>
                <a:lnTo>
                  <a:pt x="142252" y="20383"/>
                </a:lnTo>
                <a:lnTo>
                  <a:pt x="141744" y="21818"/>
                </a:lnTo>
                <a:lnTo>
                  <a:pt x="145110" y="22059"/>
                </a:lnTo>
                <a:lnTo>
                  <a:pt x="146723" y="19532"/>
                </a:lnTo>
                <a:lnTo>
                  <a:pt x="147193" y="17094"/>
                </a:lnTo>
                <a:lnTo>
                  <a:pt x="147243" y="16802"/>
                </a:lnTo>
                <a:close/>
              </a:path>
              <a:path w="153034" h="32384">
                <a:moveTo>
                  <a:pt x="152450" y="6705"/>
                </a:moveTo>
                <a:lnTo>
                  <a:pt x="152184" y="673"/>
                </a:lnTo>
                <a:lnTo>
                  <a:pt x="149212" y="0"/>
                </a:lnTo>
                <a:lnTo>
                  <a:pt x="148577" y="1854"/>
                </a:lnTo>
                <a:lnTo>
                  <a:pt x="148247" y="4368"/>
                </a:lnTo>
                <a:lnTo>
                  <a:pt x="147739" y="5232"/>
                </a:lnTo>
                <a:lnTo>
                  <a:pt x="148945" y="5816"/>
                </a:lnTo>
                <a:lnTo>
                  <a:pt x="149352" y="7188"/>
                </a:lnTo>
                <a:lnTo>
                  <a:pt x="150075" y="8267"/>
                </a:lnTo>
                <a:lnTo>
                  <a:pt x="152450" y="6705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22894" y="10661217"/>
            <a:ext cx="123506" cy="100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66272" y="10847281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4">
                <a:moveTo>
                  <a:pt x="2020" y="0"/>
                </a:moveTo>
                <a:lnTo>
                  <a:pt x="0" y="2031"/>
                </a:lnTo>
                <a:lnTo>
                  <a:pt x="397" y="7696"/>
                </a:lnTo>
                <a:lnTo>
                  <a:pt x="3497" y="8188"/>
                </a:lnTo>
                <a:lnTo>
                  <a:pt x="3455" y="5612"/>
                </a:lnTo>
                <a:lnTo>
                  <a:pt x="5141" y="4743"/>
                </a:lnTo>
                <a:lnTo>
                  <a:pt x="6533" y="3601"/>
                </a:lnTo>
                <a:lnTo>
                  <a:pt x="3204" y="2952"/>
                </a:lnTo>
                <a:lnTo>
                  <a:pt x="202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940441" y="10862722"/>
            <a:ext cx="12065" cy="28575"/>
          </a:xfrm>
          <a:custGeom>
            <a:avLst/>
            <a:gdLst/>
            <a:ahLst/>
            <a:cxnLst/>
            <a:rect l="l" t="t" r="r" b="b"/>
            <a:pathLst>
              <a:path w="12065" h="28575">
                <a:moveTo>
                  <a:pt x="931" y="4973"/>
                </a:moveTo>
                <a:lnTo>
                  <a:pt x="0" y="21831"/>
                </a:lnTo>
                <a:lnTo>
                  <a:pt x="5005" y="25266"/>
                </a:lnTo>
                <a:lnTo>
                  <a:pt x="5078" y="28334"/>
                </a:lnTo>
                <a:lnTo>
                  <a:pt x="7504" y="24585"/>
                </a:lnTo>
                <a:lnTo>
                  <a:pt x="4952" y="24585"/>
                </a:lnTo>
                <a:lnTo>
                  <a:pt x="345" y="20323"/>
                </a:lnTo>
                <a:lnTo>
                  <a:pt x="999" y="6114"/>
                </a:lnTo>
                <a:lnTo>
                  <a:pt x="931" y="4973"/>
                </a:lnTo>
                <a:close/>
              </a:path>
              <a:path w="12065" h="28575">
                <a:moveTo>
                  <a:pt x="10080" y="18028"/>
                </a:moveTo>
                <a:lnTo>
                  <a:pt x="4952" y="24585"/>
                </a:lnTo>
                <a:lnTo>
                  <a:pt x="7504" y="24585"/>
                </a:lnTo>
                <a:lnTo>
                  <a:pt x="9633" y="21297"/>
                </a:lnTo>
                <a:lnTo>
                  <a:pt x="10080" y="18028"/>
                </a:lnTo>
                <a:close/>
              </a:path>
              <a:path w="12065" h="28575">
                <a:moveTo>
                  <a:pt x="10704" y="12512"/>
                </a:moveTo>
                <a:lnTo>
                  <a:pt x="10167" y="17392"/>
                </a:lnTo>
                <a:lnTo>
                  <a:pt x="10080" y="18028"/>
                </a:lnTo>
                <a:lnTo>
                  <a:pt x="11486" y="16229"/>
                </a:lnTo>
                <a:lnTo>
                  <a:pt x="10704" y="12512"/>
                </a:lnTo>
                <a:close/>
              </a:path>
              <a:path w="12065" h="28575">
                <a:moveTo>
                  <a:pt x="9926" y="0"/>
                </a:moveTo>
                <a:lnTo>
                  <a:pt x="9643" y="1151"/>
                </a:lnTo>
                <a:lnTo>
                  <a:pt x="9277" y="2261"/>
                </a:lnTo>
                <a:lnTo>
                  <a:pt x="8785" y="3382"/>
                </a:lnTo>
                <a:lnTo>
                  <a:pt x="10704" y="12512"/>
                </a:lnTo>
                <a:lnTo>
                  <a:pt x="11151" y="8460"/>
                </a:lnTo>
                <a:lnTo>
                  <a:pt x="9737" y="4408"/>
                </a:lnTo>
                <a:lnTo>
                  <a:pt x="10537" y="4408"/>
                </a:lnTo>
                <a:lnTo>
                  <a:pt x="10661" y="1151"/>
                </a:lnTo>
                <a:lnTo>
                  <a:pt x="10722" y="523"/>
                </a:lnTo>
                <a:lnTo>
                  <a:pt x="10250" y="178"/>
                </a:lnTo>
                <a:lnTo>
                  <a:pt x="9926" y="0"/>
                </a:lnTo>
                <a:close/>
              </a:path>
              <a:path w="12065" h="28575">
                <a:moveTo>
                  <a:pt x="10537" y="4408"/>
                </a:moveTo>
                <a:lnTo>
                  <a:pt x="9737" y="4408"/>
                </a:lnTo>
                <a:lnTo>
                  <a:pt x="10879" y="6114"/>
                </a:lnTo>
                <a:lnTo>
                  <a:pt x="11968" y="7413"/>
                </a:lnTo>
                <a:lnTo>
                  <a:pt x="10512" y="5193"/>
                </a:lnTo>
                <a:lnTo>
                  <a:pt x="10537" y="4408"/>
                </a:lnTo>
                <a:close/>
              </a:path>
            </a:pathLst>
          </a:custGeom>
          <a:solidFill>
            <a:srgbClr val="C7C7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081998" y="10692187"/>
            <a:ext cx="2540" cy="173990"/>
          </a:xfrm>
          <a:custGeom>
            <a:avLst/>
            <a:gdLst/>
            <a:ahLst/>
            <a:cxnLst/>
            <a:rect l="l" t="t" r="r" b="b"/>
            <a:pathLst>
              <a:path w="2540" h="173990">
                <a:moveTo>
                  <a:pt x="2429" y="0"/>
                </a:moveTo>
                <a:lnTo>
                  <a:pt x="0" y="0"/>
                </a:lnTo>
                <a:lnTo>
                  <a:pt x="0" y="173439"/>
                </a:lnTo>
                <a:lnTo>
                  <a:pt x="2429" y="173439"/>
                </a:lnTo>
                <a:lnTo>
                  <a:pt x="2429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870683" y="10601144"/>
            <a:ext cx="992982" cy="3111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2932519" y="10876757"/>
            <a:ext cx="9525" cy="8255"/>
          </a:xfrm>
          <a:custGeom>
            <a:avLst/>
            <a:gdLst/>
            <a:ahLst/>
            <a:cxnLst/>
            <a:rect l="l" t="t" r="r" b="b"/>
            <a:pathLst>
              <a:path w="9525" h="8254">
                <a:moveTo>
                  <a:pt x="3549" y="0"/>
                </a:moveTo>
                <a:lnTo>
                  <a:pt x="1204" y="680"/>
                </a:lnTo>
                <a:lnTo>
                  <a:pt x="607" y="2335"/>
                </a:lnTo>
                <a:lnTo>
                  <a:pt x="0" y="4010"/>
                </a:lnTo>
                <a:lnTo>
                  <a:pt x="1350" y="6041"/>
                </a:lnTo>
                <a:lnTo>
                  <a:pt x="5884" y="7685"/>
                </a:lnTo>
                <a:lnTo>
                  <a:pt x="8198" y="6994"/>
                </a:lnTo>
                <a:lnTo>
                  <a:pt x="9413" y="3664"/>
                </a:lnTo>
                <a:lnTo>
                  <a:pt x="8083" y="1643"/>
                </a:lnTo>
                <a:lnTo>
                  <a:pt x="3549" y="0"/>
                </a:lnTo>
                <a:close/>
              </a:path>
            </a:pathLst>
          </a:custGeom>
          <a:solidFill>
            <a:srgbClr val="A51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187" y="10480144"/>
            <a:ext cx="20062825" cy="0"/>
          </a:xfrm>
          <a:custGeom>
            <a:avLst/>
            <a:gdLst/>
            <a:ahLst/>
            <a:cxnLst/>
            <a:rect l="l" t="t" r="r" b="b"/>
            <a:pathLst>
              <a:path w="20062825">
                <a:moveTo>
                  <a:pt x="0" y="0"/>
                </a:moveTo>
                <a:lnTo>
                  <a:pt x="20062205" y="0"/>
                </a:lnTo>
              </a:path>
            </a:pathLst>
          </a:custGeom>
          <a:ln w="1047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35" y="10480144"/>
            <a:ext cx="20093940" cy="0"/>
          </a:xfrm>
          <a:custGeom>
            <a:avLst/>
            <a:gdLst/>
            <a:ahLst/>
            <a:cxnLst/>
            <a:rect l="l" t="t" r="r" b="b"/>
            <a:pathLst>
              <a:path w="20093940">
                <a:moveTo>
                  <a:pt x="0" y="0"/>
                </a:moveTo>
                <a:lnTo>
                  <a:pt x="0" y="0"/>
                </a:lnTo>
              </a:path>
              <a:path w="20093940">
                <a:moveTo>
                  <a:pt x="20093629" y="0"/>
                </a:moveTo>
                <a:lnTo>
                  <a:pt x="20093629" y="0"/>
                </a:lnTo>
              </a:path>
            </a:pathLst>
          </a:custGeom>
          <a:ln w="1047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537019" y="10534860"/>
            <a:ext cx="162258" cy="4611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526052" y="10589374"/>
            <a:ext cx="969195" cy="355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37665" y="10652470"/>
            <a:ext cx="821472" cy="2598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047" y="1420844"/>
            <a:ext cx="19288005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bg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4445" y="3812421"/>
            <a:ext cx="16975209" cy="318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38975" y="10744027"/>
            <a:ext cx="119151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22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7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5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55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16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7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16.png"/><Relationship Id="rId9" Type="http://schemas.openxmlformats.org/officeDocument/2006/relationships/image" Target="../media/image12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22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4.png"/><Relationship Id="rId5" Type="http://schemas.openxmlformats.org/officeDocument/2006/relationships/image" Target="../media/image8.png"/><Relationship Id="rId15" Type="http://schemas.openxmlformats.org/officeDocument/2006/relationships/image" Target="../media/image28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30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6.png"/><Relationship Id="rId21" Type="http://schemas.openxmlformats.org/officeDocument/2006/relationships/image" Target="../media/image42.png"/><Relationship Id="rId7" Type="http://schemas.openxmlformats.org/officeDocument/2006/relationships/image" Target="../media/image10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31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32.png"/><Relationship Id="rId5" Type="http://schemas.openxmlformats.org/officeDocument/2006/relationships/image" Target="../media/image8.png"/><Relationship Id="rId15" Type="http://schemas.openxmlformats.org/officeDocument/2006/relationships/image" Target="../media/image36.png"/><Relationship Id="rId10" Type="http://schemas.openxmlformats.org/officeDocument/2006/relationships/image" Target="../media/image4.png"/><Relationship Id="rId19" Type="http://schemas.openxmlformats.org/officeDocument/2006/relationships/image" Target="../media/image40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45.png"/><Relationship Id="rId7" Type="http://schemas.openxmlformats.org/officeDocument/2006/relationships/image" Target="../media/image46.png"/><Relationship Id="rId12" Type="http://schemas.openxmlformats.org/officeDocument/2006/relationships/image" Target="../media/image1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1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0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48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16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1563" y="2577788"/>
            <a:ext cx="10826115" cy="32988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b="1" spc="-15" dirty="0">
                <a:solidFill>
                  <a:srgbClr val="0D1CD1"/>
                </a:solidFill>
                <a:latin typeface="Mirador"/>
                <a:cs typeface="Mirador"/>
              </a:rPr>
              <a:t>Zaangażowanie </a:t>
            </a:r>
            <a:r>
              <a:rPr sz="5200" b="1" spc="-40" dirty="0">
                <a:solidFill>
                  <a:srgbClr val="0D1CD1"/>
                </a:solidFill>
                <a:latin typeface="Mirador"/>
                <a:cs typeface="Mirador"/>
              </a:rPr>
              <a:t>uczniów/  </a:t>
            </a:r>
            <a:r>
              <a:rPr sz="5200" b="1" spc="-45" dirty="0">
                <a:solidFill>
                  <a:srgbClr val="0D1CD1"/>
                </a:solidFill>
                <a:latin typeface="Mirador"/>
                <a:cs typeface="Mirador"/>
              </a:rPr>
              <a:t>wychowanków </a:t>
            </a:r>
            <a:r>
              <a:rPr sz="5200" b="1" spc="-5" dirty="0">
                <a:solidFill>
                  <a:srgbClr val="0D1CD1"/>
                </a:solidFill>
                <a:latin typeface="Mirador"/>
                <a:cs typeface="Mirador"/>
              </a:rPr>
              <a:t>w </a:t>
            </a:r>
            <a:r>
              <a:rPr sz="5200" b="1" spc="-15" dirty="0">
                <a:solidFill>
                  <a:srgbClr val="0D1CD1"/>
                </a:solidFill>
                <a:latin typeface="Mirador"/>
                <a:cs typeface="Mirador"/>
              </a:rPr>
              <a:t>zachowania  normatywne, </a:t>
            </a:r>
            <a:r>
              <a:rPr sz="5200" b="1" spc="-5" dirty="0">
                <a:solidFill>
                  <a:srgbClr val="0D1CD1"/>
                </a:solidFill>
                <a:latin typeface="Mirador"/>
                <a:cs typeface="Mirador"/>
              </a:rPr>
              <a:t>udział w </a:t>
            </a:r>
            <a:r>
              <a:rPr sz="5200" b="1" dirty="0">
                <a:solidFill>
                  <a:srgbClr val="0D1CD1"/>
                </a:solidFill>
                <a:latin typeface="Mirador"/>
                <a:cs typeface="Mirador"/>
              </a:rPr>
              <a:t>zajęciach  </a:t>
            </a:r>
            <a:r>
              <a:rPr sz="5200" b="1" spc="-30" dirty="0">
                <a:solidFill>
                  <a:srgbClr val="0D1CD1"/>
                </a:solidFill>
                <a:latin typeface="Mirador"/>
                <a:cs typeface="Mirador"/>
              </a:rPr>
              <a:t>alternatywnych,</a:t>
            </a:r>
            <a:r>
              <a:rPr sz="5200" b="1" spc="20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5200" b="1" spc="-25" dirty="0">
                <a:solidFill>
                  <a:srgbClr val="0D1CD1"/>
                </a:solidFill>
                <a:latin typeface="Mirador"/>
                <a:cs typeface="Mirador"/>
              </a:rPr>
              <a:t>pozalekcyjnych</a:t>
            </a:r>
            <a:endParaRPr sz="5200">
              <a:latin typeface="Mirador"/>
              <a:cs typeface="Mirador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8451" y="722421"/>
            <a:ext cx="17522190" cy="9352915"/>
            <a:chOff x="638451" y="722421"/>
            <a:chExt cx="17522190" cy="9352915"/>
          </a:xfrm>
        </p:grpSpPr>
        <p:sp>
          <p:nvSpPr>
            <p:cNvPr id="4" name="object 4"/>
            <p:cNvSpPr/>
            <p:nvPr/>
          </p:nvSpPr>
          <p:spPr>
            <a:xfrm>
              <a:off x="12761468" y="1573142"/>
              <a:ext cx="5398770" cy="3883660"/>
            </a:xfrm>
            <a:custGeom>
              <a:avLst/>
              <a:gdLst/>
              <a:ahLst/>
              <a:cxnLst/>
              <a:rect l="l" t="t" r="r" b="b"/>
              <a:pathLst>
                <a:path w="5398769" h="3883660">
                  <a:moveTo>
                    <a:pt x="5398630" y="177292"/>
                  </a:moveTo>
                  <a:lnTo>
                    <a:pt x="5392293" y="130162"/>
                  </a:lnTo>
                  <a:lnTo>
                    <a:pt x="5374424" y="87807"/>
                  </a:lnTo>
                  <a:lnTo>
                    <a:pt x="5346700" y="51930"/>
                  </a:lnTo>
                  <a:lnTo>
                    <a:pt x="5310822" y="24206"/>
                  </a:lnTo>
                  <a:lnTo>
                    <a:pt x="5268455" y="6337"/>
                  </a:lnTo>
                  <a:lnTo>
                    <a:pt x="5221325" y="0"/>
                  </a:lnTo>
                  <a:lnTo>
                    <a:pt x="177317" y="0"/>
                  </a:lnTo>
                  <a:lnTo>
                    <a:pt x="130175" y="6337"/>
                  </a:lnTo>
                  <a:lnTo>
                    <a:pt x="87820" y="24206"/>
                  </a:lnTo>
                  <a:lnTo>
                    <a:pt x="51943" y="51930"/>
                  </a:lnTo>
                  <a:lnTo>
                    <a:pt x="24206" y="87807"/>
                  </a:lnTo>
                  <a:lnTo>
                    <a:pt x="6337" y="130162"/>
                  </a:lnTo>
                  <a:lnTo>
                    <a:pt x="0" y="177292"/>
                  </a:lnTo>
                  <a:lnTo>
                    <a:pt x="0" y="3638118"/>
                  </a:lnTo>
                  <a:lnTo>
                    <a:pt x="12" y="3706050"/>
                  </a:lnTo>
                  <a:lnTo>
                    <a:pt x="6350" y="3753167"/>
                  </a:lnTo>
                  <a:lnTo>
                    <a:pt x="24218" y="3795509"/>
                  </a:lnTo>
                  <a:lnTo>
                    <a:pt x="51943" y="3831386"/>
                  </a:lnTo>
                  <a:lnTo>
                    <a:pt x="87820" y="3859111"/>
                  </a:lnTo>
                  <a:lnTo>
                    <a:pt x="130175" y="3876992"/>
                  </a:lnTo>
                  <a:lnTo>
                    <a:pt x="177317" y="3883329"/>
                  </a:lnTo>
                  <a:lnTo>
                    <a:pt x="5221313" y="3883329"/>
                  </a:lnTo>
                  <a:lnTo>
                    <a:pt x="5268455" y="3876992"/>
                  </a:lnTo>
                  <a:lnTo>
                    <a:pt x="5310810" y="3859111"/>
                  </a:lnTo>
                  <a:lnTo>
                    <a:pt x="5346700" y="3831386"/>
                  </a:lnTo>
                  <a:lnTo>
                    <a:pt x="5374424" y="3795509"/>
                  </a:lnTo>
                  <a:lnTo>
                    <a:pt x="5392293" y="3753167"/>
                  </a:lnTo>
                  <a:lnTo>
                    <a:pt x="5398630" y="3706050"/>
                  </a:lnTo>
                  <a:lnTo>
                    <a:pt x="5398630" y="3638118"/>
                  </a:lnTo>
                  <a:lnTo>
                    <a:pt x="5398630" y="177292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900920" y="1708964"/>
              <a:ext cx="5120005" cy="3502025"/>
            </a:xfrm>
            <a:custGeom>
              <a:avLst/>
              <a:gdLst/>
              <a:ahLst/>
              <a:cxnLst/>
              <a:rect l="l" t="t" r="r" b="b"/>
              <a:pathLst>
                <a:path w="5120005" h="3502025">
                  <a:moveTo>
                    <a:pt x="4951650" y="0"/>
                  </a:moveTo>
                  <a:lnTo>
                    <a:pt x="168110" y="0"/>
                  </a:lnTo>
                  <a:lnTo>
                    <a:pt x="123415" y="6005"/>
                  </a:lnTo>
                  <a:lnTo>
                    <a:pt x="83256" y="22953"/>
                  </a:lnTo>
                  <a:lnTo>
                    <a:pt x="49234" y="49240"/>
                  </a:lnTo>
                  <a:lnTo>
                    <a:pt x="22949" y="83262"/>
                  </a:lnTo>
                  <a:lnTo>
                    <a:pt x="6004" y="123417"/>
                  </a:lnTo>
                  <a:lnTo>
                    <a:pt x="0" y="168099"/>
                  </a:lnTo>
                  <a:lnTo>
                    <a:pt x="0" y="3501600"/>
                  </a:lnTo>
                  <a:lnTo>
                    <a:pt x="5119749" y="3501600"/>
                  </a:lnTo>
                  <a:lnTo>
                    <a:pt x="5119749" y="168099"/>
                  </a:lnTo>
                  <a:lnTo>
                    <a:pt x="5113745" y="123417"/>
                  </a:lnTo>
                  <a:lnTo>
                    <a:pt x="5096800" y="83262"/>
                  </a:lnTo>
                  <a:lnTo>
                    <a:pt x="5070517" y="49240"/>
                  </a:lnTo>
                  <a:lnTo>
                    <a:pt x="5036496" y="22953"/>
                  </a:lnTo>
                  <a:lnTo>
                    <a:pt x="4996340" y="6005"/>
                  </a:lnTo>
                  <a:lnTo>
                    <a:pt x="4951650" y="0"/>
                  </a:lnTo>
                  <a:close/>
                </a:path>
              </a:pathLst>
            </a:custGeom>
            <a:solidFill>
              <a:srgbClr val="2D2C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23894" y="2666364"/>
              <a:ext cx="235585" cy="443230"/>
            </a:xfrm>
            <a:custGeom>
              <a:avLst/>
              <a:gdLst/>
              <a:ahLst/>
              <a:cxnLst/>
              <a:rect l="l" t="t" r="r" b="b"/>
              <a:pathLst>
                <a:path w="235584" h="443230">
                  <a:moveTo>
                    <a:pt x="115023" y="0"/>
                  </a:moveTo>
                  <a:lnTo>
                    <a:pt x="101695" y="5899"/>
                  </a:lnTo>
                  <a:lnTo>
                    <a:pt x="94395" y="18865"/>
                  </a:lnTo>
                  <a:lnTo>
                    <a:pt x="91819" y="21138"/>
                  </a:lnTo>
                  <a:lnTo>
                    <a:pt x="72231" y="69349"/>
                  </a:lnTo>
                  <a:lnTo>
                    <a:pt x="58012" y="111528"/>
                  </a:lnTo>
                  <a:lnTo>
                    <a:pt x="45307" y="154146"/>
                  </a:lnTo>
                  <a:lnTo>
                    <a:pt x="34072" y="197153"/>
                  </a:lnTo>
                  <a:lnTo>
                    <a:pt x="31841" y="197698"/>
                  </a:lnTo>
                  <a:lnTo>
                    <a:pt x="29674" y="198263"/>
                  </a:lnTo>
                  <a:lnTo>
                    <a:pt x="27402" y="198808"/>
                  </a:lnTo>
                  <a:lnTo>
                    <a:pt x="19724" y="202715"/>
                  </a:lnTo>
                  <a:lnTo>
                    <a:pt x="14074" y="209349"/>
                  </a:lnTo>
                  <a:lnTo>
                    <a:pt x="11221" y="217558"/>
                  </a:lnTo>
                  <a:lnTo>
                    <a:pt x="11936" y="226189"/>
                  </a:lnTo>
                  <a:lnTo>
                    <a:pt x="14020" y="232712"/>
                  </a:lnTo>
                  <a:lnTo>
                    <a:pt x="18690" y="237477"/>
                  </a:lnTo>
                  <a:lnTo>
                    <a:pt x="24407" y="240136"/>
                  </a:lnTo>
                  <a:lnTo>
                    <a:pt x="15926" y="285062"/>
                  </a:lnTo>
                  <a:lnTo>
                    <a:pt x="9007" y="330287"/>
                  </a:lnTo>
                  <a:lnTo>
                    <a:pt x="3687" y="375773"/>
                  </a:lnTo>
                  <a:lnTo>
                    <a:pt x="0" y="421481"/>
                  </a:lnTo>
                  <a:lnTo>
                    <a:pt x="5980" y="437542"/>
                  </a:lnTo>
                  <a:lnTo>
                    <a:pt x="20943" y="442877"/>
                  </a:lnTo>
                  <a:lnTo>
                    <a:pt x="36559" y="437515"/>
                  </a:lnTo>
                  <a:lnTo>
                    <a:pt x="44501" y="421481"/>
                  </a:lnTo>
                  <a:lnTo>
                    <a:pt x="48376" y="374089"/>
                  </a:lnTo>
                  <a:lnTo>
                    <a:pt x="54116" y="326963"/>
                  </a:lnTo>
                  <a:lnTo>
                    <a:pt x="61682" y="280148"/>
                  </a:lnTo>
                  <a:lnTo>
                    <a:pt x="71034" y="233686"/>
                  </a:lnTo>
                  <a:lnTo>
                    <a:pt x="147199" y="214388"/>
                  </a:lnTo>
                  <a:lnTo>
                    <a:pt x="194118" y="214388"/>
                  </a:lnTo>
                  <a:lnTo>
                    <a:pt x="189837" y="201802"/>
                  </a:lnTo>
                  <a:lnTo>
                    <a:pt x="194547" y="197035"/>
                  </a:lnTo>
                  <a:lnTo>
                    <a:pt x="197758" y="191144"/>
                  </a:lnTo>
                  <a:lnTo>
                    <a:pt x="199074" y="184798"/>
                  </a:lnTo>
                  <a:lnTo>
                    <a:pt x="82877" y="184798"/>
                  </a:lnTo>
                  <a:lnTo>
                    <a:pt x="89248" y="161742"/>
                  </a:lnTo>
                  <a:lnTo>
                    <a:pt x="96050" y="138816"/>
                  </a:lnTo>
                  <a:lnTo>
                    <a:pt x="103286" y="116017"/>
                  </a:lnTo>
                  <a:lnTo>
                    <a:pt x="110959" y="93345"/>
                  </a:lnTo>
                  <a:lnTo>
                    <a:pt x="156883" y="93345"/>
                  </a:lnTo>
                  <a:lnTo>
                    <a:pt x="155763" y="89346"/>
                  </a:lnTo>
                  <a:lnTo>
                    <a:pt x="146237" y="52637"/>
                  </a:lnTo>
                  <a:lnTo>
                    <a:pt x="137451" y="15735"/>
                  </a:lnTo>
                  <a:lnTo>
                    <a:pt x="128802" y="2751"/>
                  </a:lnTo>
                  <a:lnTo>
                    <a:pt x="115023" y="0"/>
                  </a:lnTo>
                  <a:close/>
                </a:path>
                <a:path w="235584" h="443230">
                  <a:moveTo>
                    <a:pt x="194118" y="214388"/>
                  </a:moveTo>
                  <a:lnTo>
                    <a:pt x="147199" y="214388"/>
                  </a:lnTo>
                  <a:lnTo>
                    <a:pt x="157567" y="244854"/>
                  </a:lnTo>
                  <a:lnTo>
                    <a:pt x="179648" y="305312"/>
                  </a:lnTo>
                  <a:lnTo>
                    <a:pt x="195930" y="342874"/>
                  </a:lnTo>
                  <a:lnTo>
                    <a:pt x="209919" y="351345"/>
                  </a:lnTo>
                  <a:lnTo>
                    <a:pt x="218872" y="350813"/>
                  </a:lnTo>
                  <a:lnTo>
                    <a:pt x="226397" y="346906"/>
                  </a:lnTo>
                  <a:lnTo>
                    <a:pt x="232310" y="340222"/>
                  </a:lnTo>
                  <a:lnTo>
                    <a:pt x="235395" y="331984"/>
                  </a:lnTo>
                  <a:lnTo>
                    <a:pt x="234432" y="323411"/>
                  </a:lnTo>
                  <a:lnTo>
                    <a:pt x="222493" y="293294"/>
                  </a:lnTo>
                  <a:lnTo>
                    <a:pt x="211129" y="262972"/>
                  </a:lnTo>
                  <a:lnTo>
                    <a:pt x="200268" y="232467"/>
                  </a:lnTo>
                  <a:lnTo>
                    <a:pt x="194118" y="214388"/>
                  </a:lnTo>
                  <a:close/>
                </a:path>
                <a:path w="235584" h="443230">
                  <a:moveTo>
                    <a:pt x="156883" y="93345"/>
                  </a:moveTo>
                  <a:lnTo>
                    <a:pt x="110959" y="93345"/>
                  </a:lnTo>
                  <a:lnTo>
                    <a:pt x="116239" y="113111"/>
                  </a:lnTo>
                  <a:lnTo>
                    <a:pt x="121741" y="132803"/>
                  </a:lnTo>
                  <a:lnTo>
                    <a:pt x="127464" y="152431"/>
                  </a:lnTo>
                  <a:lnTo>
                    <a:pt x="133409" y="172002"/>
                  </a:lnTo>
                  <a:lnTo>
                    <a:pt x="82877" y="184798"/>
                  </a:lnTo>
                  <a:lnTo>
                    <a:pt x="199074" y="184798"/>
                  </a:lnTo>
                  <a:lnTo>
                    <a:pt x="199107" y="184635"/>
                  </a:lnTo>
                  <a:lnTo>
                    <a:pt x="176863" y="162149"/>
                  </a:lnTo>
                  <a:lnTo>
                    <a:pt x="165986" y="125853"/>
                  </a:lnTo>
                  <a:lnTo>
                    <a:pt x="156883" y="93345"/>
                  </a:lnTo>
                  <a:close/>
                </a:path>
              </a:pathLst>
            </a:custGeom>
            <a:solidFill>
              <a:srgbClr val="C1C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30494" y="2005757"/>
              <a:ext cx="3655283" cy="27592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65244" y="2286539"/>
              <a:ext cx="628015" cy="1859280"/>
            </a:xfrm>
            <a:custGeom>
              <a:avLst/>
              <a:gdLst/>
              <a:ahLst/>
              <a:cxnLst/>
              <a:rect l="l" t="t" r="r" b="b"/>
              <a:pathLst>
                <a:path w="628015" h="1859279">
                  <a:moveTo>
                    <a:pt x="208292" y="155308"/>
                  </a:moveTo>
                  <a:lnTo>
                    <a:pt x="207937" y="146519"/>
                  </a:lnTo>
                  <a:lnTo>
                    <a:pt x="206070" y="140512"/>
                  </a:lnTo>
                  <a:lnTo>
                    <a:pt x="197319" y="132524"/>
                  </a:lnTo>
                  <a:lnTo>
                    <a:pt x="192011" y="130009"/>
                  </a:lnTo>
                  <a:lnTo>
                    <a:pt x="185928" y="130009"/>
                  </a:lnTo>
                  <a:lnTo>
                    <a:pt x="149504" y="130009"/>
                  </a:lnTo>
                  <a:lnTo>
                    <a:pt x="143522" y="132473"/>
                  </a:lnTo>
                  <a:lnTo>
                    <a:pt x="137299" y="138544"/>
                  </a:lnTo>
                  <a:lnTo>
                    <a:pt x="135712" y="140931"/>
                  </a:lnTo>
                  <a:lnTo>
                    <a:pt x="134861" y="143700"/>
                  </a:lnTo>
                  <a:lnTo>
                    <a:pt x="133489" y="146304"/>
                  </a:lnTo>
                  <a:lnTo>
                    <a:pt x="132816" y="149161"/>
                  </a:lnTo>
                  <a:lnTo>
                    <a:pt x="133223" y="157975"/>
                  </a:lnTo>
                  <a:lnTo>
                    <a:pt x="135128" y="163982"/>
                  </a:lnTo>
                  <a:lnTo>
                    <a:pt x="143840" y="171958"/>
                  </a:lnTo>
                  <a:lnTo>
                    <a:pt x="149136" y="174472"/>
                  </a:lnTo>
                  <a:lnTo>
                    <a:pt x="191655" y="174472"/>
                  </a:lnTo>
                  <a:lnTo>
                    <a:pt x="197624" y="171983"/>
                  </a:lnTo>
                  <a:lnTo>
                    <a:pt x="203885" y="165950"/>
                  </a:lnTo>
                  <a:lnTo>
                    <a:pt x="205384" y="163601"/>
                  </a:lnTo>
                  <a:lnTo>
                    <a:pt x="206336" y="160820"/>
                  </a:lnTo>
                  <a:lnTo>
                    <a:pt x="207695" y="158153"/>
                  </a:lnTo>
                  <a:lnTo>
                    <a:pt x="208292" y="155308"/>
                  </a:lnTo>
                  <a:close/>
                </a:path>
                <a:path w="628015" h="1859279">
                  <a:moveTo>
                    <a:pt x="208432" y="244932"/>
                  </a:moveTo>
                  <a:lnTo>
                    <a:pt x="185928" y="217144"/>
                  </a:lnTo>
                  <a:lnTo>
                    <a:pt x="134137" y="217144"/>
                  </a:lnTo>
                  <a:lnTo>
                    <a:pt x="128104" y="219646"/>
                  </a:lnTo>
                  <a:lnTo>
                    <a:pt x="120192" y="227520"/>
                  </a:lnTo>
                  <a:lnTo>
                    <a:pt x="117309" y="233883"/>
                  </a:lnTo>
                  <a:lnTo>
                    <a:pt x="117563" y="239369"/>
                  </a:lnTo>
                  <a:lnTo>
                    <a:pt x="119519" y="247954"/>
                  </a:lnTo>
                  <a:lnTo>
                    <a:pt x="124218" y="255041"/>
                  </a:lnTo>
                  <a:lnTo>
                    <a:pt x="131165" y="259880"/>
                  </a:lnTo>
                  <a:lnTo>
                    <a:pt x="139852" y="261658"/>
                  </a:lnTo>
                  <a:lnTo>
                    <a:pt x="191655" y="261658"/>
                  </a:lnTo>
                  <a:lnTo>
                    <a:pt x="197624" y="259143"/>
                  </a:lnTo>
                  <a:lnTo>
                    <a:pt x="205536" y="251218"/>
                  </a:lnTo>
                  <a:lnTo>
                    <a:pt x="208432" y="244932"/>
                  </a:lnTo>
                  <a:close/>
                </a:path>
                <a:path w="628015" h="1859279">
                  <a:moveTo>
                    <a:pt x="264426" y="1475092"/>
                  </a:moveTo>
                  <a:lnTo>
                    <a:pt x="262813" y="1455902"/>
                  </a:lnTo>
                  <a:lnTo>
                    <a:pt x="228460" y="1393393"/>
                  </a:lnTo>
                  <a:lnTo>
                    <a:pt x="220522" y="1378940"/>
                  </a:lnTo>
                  <a:lnTo>
                    <a:pt x="211010" y="1361605"/>
                  </a:lnTo>
                  <a:lnTo>
                    <a:pt x="212559" y="1356334"/>
                  </a:lnTo>
                  <a:lnTo>
                    <a:pt x="212699" y="1350759"/>
                  </a:lnTo>
                  <a:lnTo>
                    <a:pt x="210108" y="1345018"/>
                  </a:lnTo>
                  <a:lnTo>
                    <a:pt x="207289" y="1338872"/>
                  </a:lnTo>
                  <a:lnTo>
                    <a:pt x="201307" y="1334071"/>
                  </a:lnTo>
                  <a:lnTo>
                    <a:pt x="194589" y="1331683"/>
                  </a:lnTo>
                  <a:lnTo>
                    <a:pt x="162090" y="1272514"/>
                  </a:lnTo>
                  <a:lnTo>
                    <a:pt x="147243" y="1245489"/>
                  </a:lnTo>
                  <a:lnTo>
                    <a:pt x="147243" y="1349540"/>
                  </a:lnTo>
                  <a:lnTo>
                    <a:pt x="96024" y="1378940"/>
                  </a:lnTo>
                  <a:lnTo>
                    <a:pt x="104965" y="1272514"/>
                  </a:lnTo>
                  <a:lnTo>
                    <a:pt x="147243" y="1349540"/>
                  </a:lnTo>
                  <a:lnTo>
                    <a:pt x="147243" y="1245489"/>
                  </a:lnTo>
                  <a:lnTo>
                    <a:pt x="109550" y="1176845"/>
                  </a:lnTo>
                  <a:lnTo>
                    <a:pt x="93967" y="1164297"/>
                  </a:lnTo>
                  <a:lnTo>
                    <a:pt x="75628" y="1165834"/>
                  </a:lnTo>
                  <a:lnTo>
                    <a:pt x="62738" y="1177798"/>
                  </a:lnTo>
                  <a:lnTo>
                    <a:pt x="63461" y="1196517"/>
                  </a:lnTo>
                  <a:lnTo>
                    <a:pt x="61645" y="1199489"/>
                  </a:lnTo>
                  <a:lnTo>
                    <a:pt x="60375" y="1203020"/>
                  </a:lnTo>
                  <a:lnTo>
                    <a:pt x="43091" y="1409319"/>
                  </a:lnTo>
                  <a:lnTo>
                    <a:pt x="14643" y="1425600"/>
                  </a:lnTo>
                  <a:lnTo>
                    <a:pt x="6921" y="1431798"/>
                  </a:lnTo>
                  <a:lnTo>
                    <a:pt x="1803" y="1439824"/>
                  </a:lnTo>
                  <a:lnTo>
                    <a:pt x="0" y="1449057"/>
                  </a:lnTo>
                  <a:lnTo>
                    <a:pt x="2222" y="1458849"/>
                  </a:lnTo>
                  <a:lnTo>
                    <a:pt x="7975" y="1466596"/>
                  </a:lnTo>
                  <a:lnTo>
                    <a:pt x="16408" y="1471942"/>
                  </a:lnTo>
                  <a:lnTo>
                    <a:pt x="26073" y="1473860"/>
                  </a:lnTo>
                  <a:lnTo>
                    <a:pt x="35560" y="1471333"/>
                  </a:lnTo>
                  <a:lnTo>
                    <a:pt x="36334" y="1470825"/>
                  </a:lnTo>
                  <a:lnTo>
                    <a:pt x="37198" y="1470329"/>
                  </a:lnTo>
                  <a:lnTo>
                    <a:pt x="38061" y="1469872"/>
                  </a:lnTo>
                  <a:lnTo>
                    <a:pt x="30657" y="1558251"/>
                  </a:lnTo>
                  <a:lnTo>
                    <a:pt x="28219" y="1587690"/>
                  </a:lnTo>
                  <a:lnTo>
                    <a:pt x="34493" y="1606689"/>
                  </a:lnTo>
                  <a:lnTo>
                    <a:pt x="51142" y="1614627"/>
                  </a:lnTo>
                  <a:lnTo>
                    <a:pt x="68808" y="1610499"/>
                  </a:lnTo>
                  <a:lnTo>
                    <a:pt x="78117" y="1593253"/>
                  </a:lnTo>
                  <a:lnTo>
                    <a:pt x="88417" y="1469872"/>
                  </a:lnTo>
                  <a:lnTo>
                    <a:pt x="90944" y="1439532"/>
                  </a:lnTo>
                  <a:lnTo>
                    <a:pt x="171323" y="1393393"/>
                  </a:lnTo>
                  <a:lnTo>
                    <a:pt x="217093" y="1476717"/>
                  </a:lnTo>
                  <a:lnTo>
                    <a:pt x="232956" y="1489303"/>
                  </a:lnTo>
                  <a:lnTo>
                    <a:pt x="251599" y="1487487"/>
                  </a:lnTo>
                  <a:lnTo>
                    <a:pt x="264426" y="1475092"/>
                  </a:lnTo>
                  <a:close/>
                </a:path>
                <a:path w="628015" h="1859279">
                  <a:moveTo>
                    <a:pt x="546023" y="1549908"/>
                  </a:moveTo>
                  <a:lnTo>
                    <a:pt x="544296" y="1531429"/>
                  </a:lnTo>
                  <a:lnTo>
                    <a:pt x="531774" y="1518450"/>
                  </a:lnTo>
                  <a:lnTo>
                    <a:pt x="512292" y="1519593"/>
                  </a:lnTo>
                  <a:lnTo>
                    <a:pt x="467334" y="1542897"/>
                  </a:lnTo>
                  <a:lnTo>
                    <a:pt x="422783" y="1566938"/>
                  </a:lnTo>
                  <a:lnTo>
                    <a:pt x="378637" y="1591703"/>
                  </a:lnTo>
                  <a:lnTo>
                    <a:pt x="334899" y="1617179"/>
                  </a:lnTo>
                  <a:lnTo>
                    <a:pt x="291604" y="1643380"/>
                  </a:lnTo>
                  <a:lnTo>
                    <a:pt x="248742" y="1670265"/>
                  </a:lnTo>
                  <a:lnTo>
                    <a:pt x="206324" y="1697863"/>
                  </a:lnTo>
                  <a:lnTo>
                    <a:pt x="164350" y="1726145"/>
                  </a:lnTo>
                  <a:lnTo>
                    <a:pt x="122859" y="1755114"/>
                  </a:lnTo>
                  <a:lnTo>
                    <a:pt x="81826" y="1784756"/>
                  </a:lnTo>
                  <a:lnTo>
                    <a:pt x="41275" y="1815084"/>
                  </a:lnTo>
                  <a:lnTo>
                    <a:pt x="31737" y="1832152"/>
                  </a:lnTo>
                  <a:lnTo>
                    <a:pt x="37858" y="1849145"/>
                  </a:lnTo>
                  <a:lnTo>
                    <a:pt x="53644" y="1858810"/>
                  </a:lnTo>
                  <a:lnTo>
                    <a:pt x="73113" y="1853857"/>
                  </a:lnTo>
                  <a:lnTo>
                    <a:pt x="112737" y="1824228"/>
                  </a:lnTo>
                  <a:lnTo>
                    <a:pt x="152819" y="1795272"/>
                  </a:lnTo>
                  <a:lnTo>
                    <a:pt x="193344" y="1766976"/>
                  </a:lnTo>
                  <a:lnTo>
                    <a:pt x="234327" y="1739366"/>
                  </a:lnTo>
                  <a:lnTo>
                    <a:pt x="275742" y="1712442"/>
                  </a:lnTo>
                  <a:lnTo>
                    <a:pt x="317601" y="1686191"/>
                  </a:lnTo>
                  <a:lnTo>
                    <a:pt x="359879" y="1660626"/>
                  </a:lnTo>
                  <a:lnTo>
                    <a:pt x="402577" y="1635747"/>
                  </a:lnTo>
                  <a:lnTo>
                    <a:pt x="445681" y="1611566"/>
                  </a:lnTo>
                  <a:lnTo>
                    <a:pt x="489204" y="1588084"/>
                  </a:lnTo>
                  <a:lnTo>
                    <a:pt x="533120" y="1565300"/>
                  </a:lnTo>
                  <a:lnTo>
                    <a:pt x="546023" y="1549908"/>
                  </a:lnTo>
                  <a:close/>
                </a:path>
                <a:path w="628015" h="1859279">
                  <a:moveTo>
                    <a:pt x="627875" y="270027"/>
                  </a:moveTo>
                  <a:lnTo>
                    <a:pt x="624814" y="254127"/>
                  </a:lnTo>
                  <a:lnTo>
                    <a:pt x="612444" y="243573"/>
                  </a:lnTo>
                  <a:lnTo>
                    <a:pt x="594944" y="245605"/>
                  </a:lnTo>
                  <a:lnTo>
                    <a:pt x="554240" y="259003"/>
                  </a:lnTo>
                  <a:lnTo>
                    <a:pt x="511810" y="256286"/>
                  </a:lnTo>
                  <a:lnTo>
                    <a:pt x="473443" y="238442"/>
                  </a:lnTo>
                  <a:lnTo>
                    <a:pt x="444931" y="206438"/>
                  </a:lnTo>
                  <a:lnTo>
                    <a:pt x="431546" y="164693"/>
                  </a:lnTo>
                  <a:lnTo>
                    <a:pt x="434911" y="122224"/>
                  </a:lnTo>
                  <a:lnTo>
                    <a:pt x="453898" y="84328"/>
                  </a:lnTo>
                  <a:lnTo>
                    <a:pt x="487349" y="56273"/>
                  </a:lnTo>
                  <a:lnTo>
                    <a:pt x="509638" y="47358"/>
                  </a:lnTo>
                  <a:lnTo>
                    <a:pt x="533628" y="43116"/>
                  </a:lnTo>
                  <a:lnTo>
                    <a:pt x="557936" y="43980"/>
                  </a:lnTo>
                  <a:lnTo>
                    <a:pt x="589559" y="52730"/>
                  </a:lnTo>
                  <a:lnTo>
                    <a:pt x="597954" y="52412"/>
                  </a:lnTo>
                  <a:lnTo>
                    <a:pt x="603516" y="11976"/>
                  </a:lnTo>
                  <a:lnTo>
                    <a:pt x="555523" y="0"/>
                  </a:lnTo>
                  <a:lnTo>
                    <a:pt x="507085" y="2946"/>
                  </a:lnTo>
                  <a:lnTo>
                    <a:pt x="462076" y="19875"/>
                  </a:lnTo>
                  <a:lnTo>
                    <a:pt x="424370" y="49872"/>
                  </a:lnTo>
                  <a:lnTo>
                    <a:pt x="397852" y="91973"/>
                  </a:lnTo>
                  <a:lnTo>
                    <a:pt x="386422" y="151079"/>
                  </a:lnTo>
                  <a:lnTo>
                    <a:pt x="389267" y="181279"/>
                  </a:lnTo>
                  <a:lnTo>
                    <a:pt x="412445" y="237896"/>
                  </a:lnTo>
                  <a:lnTo>
                    <a:pt x="456184" y="280238"/>
                  </a:lnTo>
                  <a:lnTo>
                    <a:pt x="517588" y="302793"/>
                  </a:lnTo>
                  <a:lnTo>
                    <a:pt x="551967" y="303885"/>
                  </a:lnTo>
                  <a:lnTo>
                    <a:pt x="585787" y="297611"/>
                  </a:lnTo>
                  <a:lnTo>
                    <a:pt x="617448" y="284048"/>
                  </a:lnTo>
                  <a:lnTo>
                    <a:pt x="627875" y="270027"/>
                  </a:lnTo>
                  <a:close/>
                </a:path>
              </a:pathLst>
            </a:custGeom>
            <a:solidFill>
              <a:srgbClr val="C1C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261144" y="6316379"/>
              <a:ext cx="229235" cy="3149600"/>
            </a:xfrm>
            <a:custGeom>
              <a:avLst/>
              <a:gdLst/>
              <a:ahLst/>
              <a:cxnLst/>
              <a:rect l="l" t="t" r="r" b="b"/>
              <a:pathLst>
                <a:path w="229234" h="3149600">
                  <a:moveTo>
                    <a:pt x="0" y="0"/>
                  </a:moveTo>
                  <a:lnTo>
                    <a:pt x="99117" y="3149254"/>
                  </a:lnTo>
                  <a:lnTo>
                    <a:pt x="228987" y="3149254"/>
                  </a:lnTo>
                  <a:lnTo>
                    <a:pt x="228987" y="38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C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261147" y="6316352"/>
              <a:ext cx="229235" cy="492125"/>
            </a:xfrm>
            <a:custGeom>
              <a:avLst/>
              <a:gdLst/>
              <a:ahLst/>
              <a:cxnLst/>
              <a:rect l="l" t="t" r="r" b="b"/>
              <a:pathLst>
                <a:path w="229234" h="492125">
                  <a:moveTo>
                    <a:pt x="228893" y="0"/>
                  </a:moveTo>
                  <a:lnTo>
                    <a:pt x="0" y="0"/>
                  </a:lnTo>
                  <a:lnTo>
                    <a:pt x="15475" y="491932"/>
                  </a:lnTo>
                  <a:lnTo>
                    <a:pt x="228893" y="491932"/>
                  </a:lnTo>
                  <a:lnTo>
                    <a:pt x="228893" y="0"/>
                  </a:lnTo>
                  <a:close/>
                </a:path>
              </a:pathLst>
            </a:custGeom>
            <a:solidFill>
              <a:srgbClr val="C1C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613811" y="6316379"/>
              <a:ext cx="229235" cy="3149600"/>
            </a:xfrm>
            <a:custGeom>
              <a:avLst/>
              <a:gdLst/>
              <a:ahLst/>
              <a:cxnLst/>
              <a:rect l="l" t="t" r="r" b="b"/>
              <a:pathLst>
                <a:path w="229234" h="3149600">
                  <a:moveTo>
                    <a:pt x="0" y="0"/>
                  </a:moveTo>
                  <a:lnTo>
                    <a:pt x="99023" y="3149254"/>
                  </a:lnTo>
                  <a:lnTo>
                    <a:pt x="228883" y="3149254"/>
                  </a:lnTo>
                  <a:lnTo>
                    <a:pt x="228883" y="38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DA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613811" y="6316352"/>
              <a:ext cx="229235" cy="492125"/>
            </a:xfrm>
            <a:custGeom>
              <a:avLst/>
              <a:gdLst/>
              <a:ahLst/>
              <a:cxnLst/>
              <a:rect l="l" t="t" r="r" b="b"/>
              <a:pathLst>
                <a:path w="229234" h="492125">
                  <a:moveTo>
                    <a:pt x="228883" y="0"/>
                  </a:moveTo>
                  <a:lnTo>
                    <a:pt x="0" y="0"/>
                  </a:lnTo>
                  <a:lnTo>
                    <a:pt x="15465" y="491932"/>
                  </a:lnTo>
                  <a:lnTo>
                    <a:pt x="228883" y="491932"/>
                  </a:lnTo>
                  <a:lnTo>
                    <a:pt x="228883" y="0"/>
                  </a:lnTo>
                  <a:close/>
                </a:path>
              </a:pathLst>
            </a:custGeom>
            <a:solidFill>
              <a:srgbClr val="C1C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45294" y="6158337"/>
              <a:ext cx="6882765" cy="3306445"/>
            </a:xfrm>
            <a:custGeom>
              <a:avLst/>
              <a:gdLst/>
              <a:ahLst/>
              <a:cxnLst/>
              <a:rect l="l" t="t" r="r" b="b"/>
              <a:pathLst>
                <a:path w="6882765" h="3306445">
                  <a:moveTo>
                    <a:pt x="6882181" y="0"/>
                  </a:moveTo>
                  <a:lnTo>
                    <a:pt x="1641678" y="0"/>
                  </a:lnTo>
                  <a:lnTo>
                    <a:pt x="0" y="0"/>
                  </a:lnTo>
                  <a:lnTo>
                    <a:pt x="0" y="309968"/>
                  </a:lnTo>
                  <a:lnTo>
                    <a:pt x="12" y="650760"/>
                  </a:lnTo>
                  <a:lnTo>
                    <a:pt x="101" y="3305873"/>
                  </a:lnTo>
                  <a:lnTo>
                    <a:pt x="129743" y="3305873"/>
                  </a:lnTo>
                  <a:lnTo>
                    <a:pt x="223951" y="309968"/>
                  </a:lnTo>
                  <a:lnTo>
                    <a:pt x="1490726" y="309968"/>
                  </a:lnTo>
                  <a:lnTo>
                    <a:pt x="1490726" y="650760"/>
                  </a:lnTo>
                  <a:lnTo>
                    <a:pt x="1490814" y="3305873"/>
                  </a:lnTo>
                  <a:lnTo>
                    <a:pt x="1620456" y="3305873"/>
                  </a:lnTo>
                  <a:lnTo>
                    <a:pt x="1714728" y="309968"/>
                  </a:lnTo>
                  <a:lnTo>
                    <a:pt x="6882181" y="309968"/>
                  </a:lnTo>
                  <a:lnTo>
                    <a:pt x="6882181" y="0"/>
                  </a:lnTo>
                  <a:close/>
                </a:path>
              </a:pathLst>
            </a:custGeom>
            <a:solidFill>
              <a:srgbClr val="2D2C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3980" y="6075374"/>
              <a:ext cx="7171055" cy="83185"/>
            </a:xfrm>
            <a:custGeom>
              <a:avLst/>
              <a:gdLst/>
              <a:ahLst/>
              <a:cxnLst/>
              <a:rect l="l" t="t" r="r" b="b"/>
              <a:pathLst>
                <a:path w="7171055" h="83185">
                  <a:moveTo>
                    <a:pt x="7129290" y="0"/>
                  </a:moveTo>
                  <a:lnTo>
                    <a:pt x="41464" y="0"/>
                  </a:lnTo>
                  <a:lnTo>
                    <a:pt x="25320" y="3258"/>
                  </a:lnTo>
                  <a:lnTo>
                    <a:pt x="12140" y="12148"/>
                  </a:lnTo>
                  <a:lnTo>
                    <a:pt x="3257" y="25347"/>
                  </a:lnTo>
                  <a:lnTo>
                    <a:pt x="0" y="41527"/>
                  </a:lnTo>
                  <a:lnTo>
                    <a:pt x="3257" y="57662"/>
                  </a:lnTo>
                  <a:lnTo>
                    <a:pt x="12140" y="70843"/>
                  </a:lnTo>
                  <a:lnTo>
                    <a:pt x="25320" y="79732"/>
                  </a:lnTo>
                  <a:lnTo>
                    <a:pt x="41464" y="82992"/>
                  </a:lnTo>
                  <a:lnTo>
                    <a:pt x="7129290" y="82992"/>
                  </a:lnTo>
                  <a:lnTo>
                    <a:pt x="7145441" y="79732"/>
                  </a:lnTo>
                  <a:lnTo>
                    <a:pt x="7158635" y="70843"/>
                  </a:lnTo>
                  <a:lnTo>
                    <a:pt x="7167533" y="57662"/>
                  </a:lnTo>
                  <a:lnTo>
                    <a:pt x="7170797" y="41527"/>
                  </a:lnTo>
                  <a:lnTo>
                    <a:pt x="7167533" y="25347"/>
                  </a:lnTo>
                  <a:lnTo>
                    <a:pt x="7158635" y="12148"/>
                  </a:lnTo>
                  <a:lnTo>
                    <a:pt x="7145441" y="3258"/>
                  </a:lnTo>
                  <a:lnTo>
                    <a:pt x="7129290" y="0"/>
                  </a:lnTo>
                  <a:close/>
                </a:path>
              </a:pathLst>
            </a:custGeom>
            <a:solidFill>
              <a:srgbClr val="DADA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559017" y="2719139"/>
              <a:ext cx="3236958" cy="73557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83804" y="829804"/>
              <a:ext cx="1065620" cy="359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281061" y="1420844"/>
            <a:ext cx="41084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-25" dirty="0">
                <a:solidFill>
                  <a:srgbClr val="FFFFFF"/>
                </a:solidFill>
                <a:latin typeface="Mirador"/>
                <a:cs typeface="Mirador"/>
              </a:rPr>
              <a:t>10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4005720"/>
            <a:ext cx="10208895" cy="2874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95"/>
              </a:spcBef>
            </a:pPr>
            <a:r>
              <a:rPr sz="2050" spc="60" dirty="0">
                <a:latin typeface="Lucida Sans Unicode"/>
                <a:cs typeface="Lucida Sans Unicode"/>
              </a:rPr>
              <a:t>Poproś</a:t>
            </a:r>
            <a:r>
              <a:rPr sz="2050" spc="459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uczniów,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aby</a:t>
            </a:r>
            <a:r>
              <a:rPr sz="2050" spc="-9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zamknęli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oczy</a:t>
            </a:r>
            <a:r>
              <a:rPr sz="2050" spc="-9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powiedz,</a:t>
            </a:r>
            <a:r>
              <a:rPr sz="2050" spc="-95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że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usłyszą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teraz</a:t>
            </a:r>
            <a:r>
              <a:rPr sz="2050" spc="-9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różne</a:t>
            </a:r>
            <a:r>
              <a:rPr sz="2050" spc="-9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dźwięki,  </a:t>
            </a:r>
            <a:r>
              <a:rPr sz="2050" spc="65" dirty="0">
                <a:latin typeface="Lucida Sans Unicode"/>
                <a:cs typeface="Lucida Sans Unicode"/>
              </a:rPr>
              <a:t>fragmenty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muzyki.</a:t>
            </a:r>
            <a:endParaRPr sz="20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13999"/>
              </a:lnSpc>
            </a:pPr>
            <a:r>
              <a:rPr sz="2050" spc="60" dirty="0">
                <a:latin typeface="Lucida Sans Unicode"/>
                <a:cs typeface="Lucida Sans Unicode"/>
              </a:rPr>
              <a:t>Powiedz,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aby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zastanowili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-40" dirty="0">
                <a:latin typeface="Lucida Sans Unicode"/>
                <a:cs typeface="Lucida Sans Unicode"/>
              </a:rPr>
              <a:t>się,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jakie</a:t>
            </a:r>
            <a:r>
              <a:rPr sz="2050" spc="-6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czują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słysząc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te</a:t>
            </a:r>
            <a:r>
              <a:rPr sz="2050" spc="-6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dźwięki.</a:t>
            </a:r>
            <a:r>
              <a:rPr sz="2050" spc="-7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Następnie  </a:t>
            </a:r>
            <a:r>
              <a:rPr sz="2050" spc="5" dirty="0">
                <a:latin typeface="Lucida Sans Unicode"/>
                <a:cs typeface="Lucida Sans Unicode"/>
              </a:rPr>
              <a:t>poproś, </a:t>
            </a:r>
            <a:r>
              <a:rPr sz="2050" spc="65" dirty="0">
                <a:latin typeface="Lucida Sans Unicode"/>
                <a:cs typeface="Lucida Sans Unicode"/>
              </a:rPr>
              <a:t>aby </a:t>
            </a:r>
            <a:r>
              <a:rPr sz="2050" spc="45" dirty="0">
                <a:latin typeface="Lucida Sans Unicode"/>
                <a:cs typeface="Lucida Sans Unicode"/>
              </a:rPr>
              <a:t>otworzyli </a:t>
            </a:r>
            <a:r>
              <a:rPr sz="2050" spc="-15" dirty="0">
                <a:latin typeface="Lucida Sans Unicode"/>
                <a:cs typeface="Lucida Sans Unicode"/>
              </a:rPr>
              <a:t>oczy, </a:t>
            </a:r>
            <a:r>
              <a:rPr sz="2050" spc="15" dirty="0">
                <a:latin typeface="Lucida Sans Unicode"/>
                <a:cs typeface="Lucida Sans Unicode"/>
              </a:rPr>
              <a:t>rozdaj </a:t>
            </a:r>
            <a:r>
              <a:rPr sz="2050" spc="65" dirty="0">
                <a:latin typeface="Lucida Sans Unicode"/>
                <a:cs typeface="Lucida Sans Unicode"/>
              </a:rPr>
              <a:t>uczniom </a:t>
            </a:r>
            <a:r>
              <a:rPr sz="2050" spc="10" dirty="0">
                <a:latin typeface="Lucida Sans Unicode"/>
                <a:cs typeface="Lucida Sans Unicode"/>
              </a:rPr>
              <a:t>karteczki, </a:t>
            </a:r>
            <a:r>
              <a:rPr sz="2050" spc="90" dirty="0">
                <a:latin typeface="Lucida Sans Unicode"/>
                <a:cs typeface="Lucida Sans Unicode"/>
              </a:rPr>
              <a:t>na </a:t>
            </a:r>
            <a:r>
              <a:rPr sz="2050" spc="60" dirty="0">
                <a:latin typeface="Lucida Sans Unicode"/>
                <a:cs typeface="Lucida Sans Unicode"/>
              </a:rPr>
              <a:t>których </a:t>
            </a:r>
            <a:r>
              <a:rPr sz="2050" spc="10" dirty="0">
                <a:latin typeface="Lucida Sans Unicode"/>
                <a:cs typeface="Lucida Sans Unicode"/>
              </a:rPr>
              <a:t>zapiszą </a:t>
            </a:r>
            <a:r>
              <a:rPr sz="2050" spc="70" dirty="0">
                <a:latin typeface="Lucida Sans Unicode"/>
                <a:cs typeface="Lucida Sans Unicode"/>
              </a:rPr>
              <a:t>lub  </a:t>
            </a:r>
            <a:r>
              <a:rPr sz="2050" spc="40" dirty="0">
                <a:latin typeface="Lucida Sans Unicode"/>
                <a:cs typeface="Lucida Sans Unicode"/>
              </a:rPr>
              <a:t>narysują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te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emocje.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Możesz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ich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zachęcić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by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napisali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też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nazwy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innych</a:t>
            </a:r>
            <a:r>
              <a:rPr sz="2050" spc="-3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emocji,  </a:t>
            </a:r>
            <a:r>
              <a:rPr sz="2050" spc="45" dirty="0">
                <a:latin typeface="Lucida Sans Unicode"/>
                <a:cs typeface="Lucida Sans Unicode"/>
              </a:rPr>
              <a:t>które </a:t>
            </a:r>
            <a:r>
              <a:rPr sz="2050" spc="30" dirty="0">
                <a:latin typeface="Lucida Sans Unicode"/>
                <a:cs typeface="Lucida Sans Unicode"/>
              </a:rPr>
              <a:t>znają </a:t>
            </a:r>
            <a:r>
              <a:rPr sz="2050" dirty="0">
                <a:latin typeface="Lucida Sans Unicode"/>
                <a:cs typeface="Lucida Sans Unicode"/>
              </a:rPr>
              <a:t>ze </a:t>
            </a:r>
            <a:r>
              <a:rPr sz="2050" spc="45" dirty="0">
                <a:latin typeface="Lucida Sans Unicode"/>
                <a:cs typeface="Lucida Sans Unicode"/>
              </a:rPr>
              <a:t>swojego </a:t>
            </a:r>
            <a:r>
              <a:rPr sz="2050" spc="50" dirty="0">
                <a:latin typeface="Lucida Sans Unicode"/>
                <a:cs typeface="Lucida Sans Unicode"/>
              </a:rPr>
              <a:t>doświadczenia. Odczytaj </a:t>
            </a:r>
            <a:r>
              <a:rPr sz="2050" spc="90" dirty="0">
                <a:latin typeface="Lucida Sans Unicode"/>
                <a:cs typeface="Lucida Sans Unicode"/>
              </a:rPr>
              <a:t>na </a:t>
            </a:r>
            <a:r>
              <a:rPr sz="2050" spc="60" dirty="0">
                <a:latin typeface="Lucida Sans Unicode"/>
                <a:cs typeface="Lucida Sans Unicode"/>
              </a:rPr>
              <a:t>głos </a:t>
            </a:r>
            <a:r>
              <a:rPr sz="2050" spc="15" dirty="0">
                <a:latin typeface="Lucida Sans Unicode"/>
                <a:cs typeface="Lucida Sans Unicode"/>
              </a:rPr>
              <a:t>zapiski </a:t>
            </a:r>
            <a:r>
              <a:rPr sz="2050" spc="35" dirty="0">
                <a:latin typeface="Lucida Sans Unicode"/>
                <a:cs typeface="Lucida Sans Unicode"/>
              </a:rPr>
              <a:t>uczniów,</a:t>
            </a:r>
            <a:r>
              <a:rPr sz="2050" spc="-295" dirty="0">
                <a:latin typeface="Lucida Sans Unicode"/>
                <a:cs typeface="Lucida Sans Unicode"/>
              </a:rPr>
              <a:t> </a:t>
            </a:r>
            <a:r>
              <a:rPr sz="2050" spc="-95" dirty="0">
                <a:latin typeface="Lucida Sans Unicode"/>
                <a:cs typeface="Lucida Sans Unicode"/>
              </a:rPr>
              <a:t>do-  </a:t>
            </a:r>
            <a:r>
              <a:rPr sz="2050" spc="80" dirty="0">
                <a:latin typeface="Lucida Sans Unicode"/>
                <a:cs typeface="Lucida Sans Unicode"/>
              </a:rPr>
              <a:t>ceń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ich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pomysły,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zainicjuj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rozmowę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emocjach.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4600575" cy="16446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spc="70" dirty="0">
                <a:solidFill>
                  <a:srgbClr val="0D1CD1"/>
                </a:solidFill>
              </a:rPr>
              <a:t>E</a:t>
            </a:r>
            <a:r>
              <a:rPr sz="5200" spc="-5" dirty="0">
                <a:solidFill>
                  <a:srgbClr val="0D1CD1"/>
                </a:solidFill>
              </a:rPr>
              <a:t>k</a:t>
            </a:r>
            <a:r>
              <a:rPr sz="5200" spc="-25" dirty="0">
                <a:solidFill>
                  <a:srgbClr val="0D1CD1"/>
                </a:solidFill>
              </a:rPr>
              <a:t>s</a:t>
            </a:r>
            <a:r>
              <a:rPr sz="5200" spc="35" dirty="0">
                <a:solidFill>
                  <a:srgbClr val="0D1CD1"/>
                </a:solidFill>
              </a:rPr>
              <a:t>p</a:t>
            </a:r>
            <a:r>
              <a:rPr sz="5200" spc="-5" dirty="0">
                <a:solidFill>
                  <a:srgbClr val="0D1CD1"/>
                </a:solidFill>
              </a:rPr>
              <a:t>e</a:t>
            </a:r>
            <a:r>
              <a:rPr sz="5200" spc="70" dirty="0">
                <a:solidFill>
                  <a:srgbClr val="0D1CD1"/>
                </a:solidFill>
              </a:rPr>
              <a:t>r</a:t>
            </a:r>
            <a:r>
              <a:rPr sz="5200" spc="-5" dirty="0">
                <a:solidFill>
                  <a:srgbClr val="0D1CD1"/>
                </a:solidFill>
              </a:rPr>
              <a:t>yme</a:t>
            </a:r>
            <a:r>
              <a:rPr sz="5200" spc="-75" dirty="0">
                <a:solidFill>
                  <a:srgbClr val="0D1CD1"/>
                </a:solidFill>
              </a:rPr>
              <a:t>n</a:t>
            </a:r>
            <a:r>
              <a:rPr sz="5200" spc="-5" dirty="0">
                <a:solidFill>
                  <a:srgbClr val="0D1CD1"/>
                </a:solidFill>
              </a:rPr>
              <a:t>t  </a:t>
            </a:r>
            <a:r>
              <a:rPr sz="5200" spc="-55" dirty="0">
                <a:solidFill>
                  <a:srgbClr val="0D1CD1"/>
                </a:solidFill>
              </a:rPr>
              <a:t>muzyczny</a:t>
            </a:r>
            <a:endParaRPr sz="5200"/>
          </a:p>
        </p:txBody>
      </p:sp>
      <p:grpSp>
        <p:nvGrpSpPr>
          <p:cNvPr id="29" name="object 29"/>
          <p:cNvGrpSpPr/>
          <p:nvPr/>
        </p:nvGrpSpPr>
        <p:grpSpPr>
          <a:xfrm>
            <a:off x="13193310" y="4209295"/>
            <a:ext cx="5148580" cy="5148580"/>
            <a:chOff x="13193310" y="4209295"/>
            <a:chExt cx="5148580" cy="5148580"/>
          </a:xfrm>
        </p:grpSpPr>
        <p:sp>
          <p:nvSpPr>
            <p:cNvPr id="30" name="object 30"/>
            <p:cNvSpPr/>
            <p:nvPr/>
          </p:nvSpPr>
          <p:spPr>
            <a:xfrm>
              <a:off x="13193310" y="4209295"/>
              <a:ext cx="5148580" cy="5148580"/>
            </a:xfrm>
            <a:custGeom>
              <a:avLst/>
              <a:gdLst/>
              <a:ahLst/>
              <a:cxnLst/>
              <a:rect l="l" t="t" r="r" b="b"/>
              <a:pathLst>
                <a:path w="5148580" h="5148580">
                  <a:moveTo>
                    <a:pt x="2574193" y="0"/>
                  </a:moveTo>
                  <a:lnTo>
                    <a:pt x="2525832" y="445"/>
                  </a:lnTo>
                  <a:lnTo>
                    <a:pt x="2477688" y="1775"/>
                  </a:lnTo>
                  <a:lnTo>
                    <a:pt x="2429767" y="3983"/>
                  </a:lnTo>
                  <a:lnTo>
                    <a:pt x="2382079" y="7060"/>
                  </a:lnTo>
                  <a:lnTo>
                    <a:pt x="2334630" y="10999"/>
                  </a:lnTo>
                  <a:lnTo>
                    <a:pt x="2287428" y="15793"/>
                  </a:lnTo>
                  <a:lnTo>
                    <a:pt x="2240482" y="21432"/>
                  </a:lnTo>
                  <a:lnTo>
                    <a:pt x="2193799" y="27910"/>
                  </a:lnTo>
                  <a:lnTo>
                    <a:pt x="2147386" y="35219"/>
                  </a:lnTo>
                  <a:lnTo>
                    <a:pt x="2101252" y="43351"/>
                  </a:lnTo>
                  <a:lnTo>
                    <a:pt x="2055405" y="52298"/>
                  </a:lnTo>
                  <a:lnTo>
                    <a:pt x="2009851" y="62052"/>
                  </a:lnTo>
                  <a:lnTo>
                    <a:pt x="1964599" y="72606"/>
                  </a:lnTo>
                  <a:lnTo>
                    <a:pt x="1919657" y="83952"/>
                  </a:lnTo>
                  <a:lnTo>
                    <a:pt x="1875033" y="96082"/>
                  </a:lnTo>
                  <a:lnTo>
                    <a:pt x="1830733" y="108988"/>
                  </a:lnTo>
                  <a:lnTo>
                    <a:pt x="1786767" y="122662"/>
                  </a:lnTo>
                  <a:lnTo>
                    <a:pt x="1743142" y="137098"/>
                  </a:lnTo>
                  <a:lnTo>
                    <a:pt x="1699864" y="152286"/>
                  </a:lnTo>
                  <a:lnTo>
                    <a:pt x="1656944" y="168220"/>
                  </a:lnTo>
                  <a:lnTo>
                    <a:pt x="1614387" y="184891"/>
                  </a:lnTo>
                  <a:lnTo>
                    <a:pt x="1572202" y="202291"/>
                  </a:lnTo>
                  <a:lnTo>
                    <a:pt x="1530397" y="220414"/>
                  </a:lnTo>
                  <a:lnTo>
                    <a:pt x="1488980" y="239250"/>
                  </a:lnTo>
                  <a:lnTo>
                    <a:pt x="1447957" y="258793"/>
                  </a:lnTo>
                  <a:lnTo>
                    <a:pt x="1407338" y="279034"/>
                  </a:lnTo>
                  <a:lnTo>
                    <a:pt x="1367129" y="299966"/>
                  </a:lnTo>
                  <a:lnTo>
                    <a:pt x="1327339" y="321581"/>
                  </a:lnTo>
                  <a:lnTo>
                    <a:pt x="1287975" y="343872"/>
                  </a:lnTo>
                  <a:lnTo>
                    <a:pt x="1249045" y="366829"/>
                  </a:lnTo>
                  <a:lnTo>
                    <a:pt x="1210558" y="390447"/>
                  </a:lnTo>
                  <a:lnTo>
                    <a:pt x="1172519" y="414716"/>
                  </a:lnTo>
                  <a:lnTo>
                    <a:pt x="1134939" y="439629"/>
                  </a:lnTo>
                  <a:lnTo>
                    <a:pt x="1097823" y="465179"/>
                  </a:lnTo>
                  <a:lnTo>
                    <a:pt x="1061181" y="491357"/>
                  </a:lnTo>
                  <a:lnTo>
                    <a:pt x="1025019" y="518155"/>
                  </a:lnTo>
                  <a:lnTo>
                    <a:pt x="989345" y="545567"/>
                  </a:lnTo>
                  <a:lnTo>
                    <a:pt x="954168" y="573584"/>
                  </a:lnTo>
                  <a:lnTo>
                    <a:pt x="919496" y="602199"/>
                  </a:lnTo>
                  <a:lnTo>
                    <a:pt x="885335" y="631403"/>
                  </a:lnTo>
                  <a:lnTo>
                    <a:pt x="851693" y="661188"/>
                  </a:lnTo>
                  <a:lnTo>
                    <a:pt x="818579" y="691548"/>
                  </a:lnTo>
                  <a:lnTo>
                    <a:pt x="786001" y="722475"/>
                  </a:lnTo>
                  <a:lnTo>
                    <a:pt x="753965" y="753960"/>
                  </a:lnTo>
                  <a:lnTo>
                    <a:pt x="722480" y="785995"/>
                  </a:lnTo>
                  <a:lnTo>
                    <a:pt x="691553" y="818574"/>
                  </a:lnTo>
                  <a:lnTo>
                    <a:pt x="661193" y="851687"/>
                  </a:lnTo>
                  <a:lnTo>
                    <a:pt x="631407" y="885329"/>
                  </a:lnTo>
                  <a:lnTo>
                    <a:pt x="602203" y="919489"/>
                  </a:lnTo>
                  <a:lnTo>
                    <a:pt x="573588" y="954162"/>
                  </a:lnTo>
                  <a:lnTo>
                    <a:pt x="545571" y="989339"/>
                  </a:lnTo>
                  <a:lnTo>
                    <a:pt x="518159" y="1025012"/>
                  </a:lnTo>
                  <a:lnTo>
                    <a:pt x="491360" y="1061174"/>
                  </a:lnTo>
                  <a:lnTo>
                    <a:pt x="465182" y="1097816"/>
                  </a:lnTo>
                  <a:lnTo>
                    <a:pt x="439632" y="1134932"/>
                  </a:lnTo>
                  <a:lnTo>
                    <a:pt x="414719" y="1172512"/>
                  </a:lnTo>
                  <a:lnTo>
                    <a:pt x="390450" y="1210550"/>
                  </a:lnTo>
                  <a:lnTo>
                    <a:pt x="366832" y="1249038"/>
                  </a:lnTo>
                  <a:lnTo>
                    <a:pt x="343874" y="1287967"/>
                  </a:lnTo>
                  <a:lnTo>
                    <a:pt x="321584" y="1327331"/>
                  </a:lnTo>
                  <a:lnTo>
                    <a:pt x="299969" y="1367121"/>
                  </a:lnTo>
                  <a:lnTo>
                    <a:pt x="279037" y="1407330"/>
                  </a:lnTo>
                  <a:lnTo>
                    <a:pt x="258795" y="1447949"/>
                  </a:lnTo>
                  <a:lnTo>
                    <a:pt x="239252" y="1488971"/>
                  </a:lnTo>
                  <a:lnTo>
                    <a:pt x="220415" y="1530389"/>
                  </a:lnTo>
                  <a:lnTo>
                    <a:pt x="202293" y="1572194"/>
                  </a:lnTo>
                  <a:lnTo>
                    <a:pt x="184892" y="1614378"/>
                  </a:lnTo>
                  <a:lnTo>
                    <a:pt x="168221" y="1656935"/>
                  </a:lnTo>
                  <a:lnTo>
                    <a:pt x="152287" y="1699855"/>
                  </a:lnTo>
                  <a:lnTo>
                    <a:pt x="137099" y="1743132"/>
                  </a:lnTo>
                  <a:lnTo>
                    <a:pt x="122663" y="1786758"/>
                  </a:lnTo>
                  <a:lnTo>
                    <a:pt x="108989" y="1830724"/>
                  </a:lnTo>
                  <a:lnTo>
                    <a:pt x="96082" y="1875023"/>
                  </a:lnTo>
                  <a:lnTo>
                    <a:pt x="83952" y="1919648"/>
                  </a:lnTo>
                  <a:lnTo>
                    <a:pt x="72607" y="1964590"/>
                  </a:lnTo>
                  <a:lnTo>
                    <a:pt x="62053" y="2009841"/>
                  </a:lnTo>
                  <a:lnTo>
                    <a:pt x="52298" y="2055395"/>
                  </a:lnTo>
                  <a:lnTo>
                    <a:pt x="43351" y="2101242"/>
                  </a:lnTo>
                  <a:lnTo>
                    <a:pt x="35219" y="2147376"/>
                  </a:lnTo>
                  <a:lnTo>
                    <a:pt x="27910" y="2193788"/>
                  </a:lnTo>
                  <a:lnTo>
                    <a:pt x="21432" y="2240472"/>
                  </a:lnTo>
                  <a:lnTo>
                    <a:pt x="15793" y="2287418"/>
                  </a:lnTo>
                  <a:lnTo>
                    <a:pt x="10999" y="2334619"/>
                  </a:lnTo>
                  <a:lnTo>
                    <a:pt x="7060" y="2382068"/>
                  </a:lnTo>
                  <a:lnTo>
                    <a:pt x="3983" y="2429757"/>
                  </a:lnTo>
                  <a:lnTo>
                    <a:pt x="1775" y="2477677"/>
                  </a:lnTo>
                  <a:lnTo>
                    <a:pt x="445" y="2525822"/>
                  </a:lnTo>
                  <a:lnTo>
                    <a:pt x="0" y="2574183"/>
                  </a:lnTo>
                  <a:lnTo>
                    <a:pt x="445" y="2622544"/>
                  </a:lnTo>
                  <a:lnTo>
                    <a:pt x="1775" y="2670688"/>
                  </a:lnTo>
                  <a:lnTo>
                    <a:pt x="3983" y="2718609"/>
                  </a:lnTo>
                  <a:lnTo>
                    <a:pt x="7060" y="2766298"/>
                  </a:lnTo>
                  <a:lnTo>
                    <a:pt x="10999" y="2813747"/>
                  </a:lnTo>
                  <a:lnTo>
                    <a:pt x="15793" y="2860948"/>
                  </a:lnTo>
                  <a:lnTo>
                    <a:pt x="21432" y="2907894"/>
                  </a:lnTo>
                  <a:lnTo>
                    <a:pt x="27910" y="2954578"/>
                  </a:lnTo>
                  <a:lnTo>
                    <a:pt x="35219" y="3000990"/>
                  </a:lnTo>
                  <a:lnTo>
                    <a:pt x="43351" y="3047124"/>
                  </a:lnTo>
                  <a:lnTo>
                    <a:pt x="52298" y="3092972"/>
                  </a:lnTo>
                  <a:lnTo>
                    <a:pt x="62053" y="3138525"/>
                  </a:lnTo>
                  <a:lnTo>
                    <a:pt x="72607" y="3183777"/>
                  </a:lnTo>
                  <a:lnTo>
                    <a:pt x="83952" y="3228719"/>
                  </a:lnTo>
                  <a:lnTo>
                    <a:pt x="96082" y="3273343"/>
                  </a:lnTo>
                  <a:lnTo>
                    <a:pt x="108989" y="3317643"/>
                  </a:lnTo>
                  <a:lnTo>
                    <a:pt x="122663" y="3361609"/>
                  </a:lnTo>
                  <a:lnTo>
                    <a:pt x="137099" y="3405235"/>
                  </a:lnTo>
                  <a:lnTo>
                    <a:pt x="152287" y="3448512"/>
                  </a:lnTo>
                  <a:lnTo>
                    <a:pt x="168221" y="3491432"/>
                  </a:lnTo>
                  <a:lnTo>
                    <a:pt x="184892" y="3533989"/>
                  </a:lnTo>
                  <a:lnTo>
                    <a:pt x="202293" y="3576174"/>
                  </a:lnTo>
                  <a:lnTo>
                    <a:pt x="220415" y="3617979"/>
                  </a:lnTo>
                  <a:lnTo>
                    <a:pt x="239252" y="3659397"/>
                  </a:lnTo>
                  <a:lnTo>
                    <a:pt x="258795" y="3700419"/>
                  </a:lnTo>
                  <a:lnTo>
                    <a:pt x="279037" y="3741038"/>
                  </a:lnTo>
                  <a:lnTo>
                    <a:pt x="299969" y="3781247"/>
                  </a:lnTo>
                  <a:lnTo>
                    <a:pt x="321584" y="3821037"/>
                  </a:lnTo>
                  <a:lnTo>
                    <a:pt x="343874" y="3860401"/>
                  </a:lnTo>
                  <a:lnTo>
                    <a:pt x="366832" y="3899331"/>
                  </a:lnTo>
                  <a:lnTo>
                    <a:pt x="390450" y="3937819"/>
                  </a:lnTo>
                  <a:lnTo>
                    <a:pt x="414719" y="3975857"/>
                  </a:lnTo>
                  <a:lnTo>
                    <a:pt x="439632" y="4013438"/>
                  </a:lnTo>
                  <a:lnTo>
                    <a:pt x="465182" y="4050553"/>
                  </a:lnTo>
                  <a:lnTo>
                    <a:pt x="491360" y="4087196"/>
                  </a:lnTo>
                  <a:lnTo>
                    <a:pt x="518159" y="4123358"/>
                  </a:lnTo>
                  <a:lnTo>
                    <a:pt x="545571" y="4159031"/>
                  </a:lnTo>
                  <a:lnTo>
                    <a:pt x="573588" y="4194208"/>
                  </a:lnTo>
                  <a:lnTo>
                    <a:pt x="602203" y="4228881"/>
                  </a:lnTo>
                  <a:lnTo>
                    <a:pt x="631407" y="4263042"/>
                  </a:lnTo>
                  <a:lnTo>
                    <a:pt x="661193" y="4296683"/>
                  </a:lnTo>
                  <a:lnTo>
                    <a:pt x="691553" y="4329797"/>
                  </a:lnTo>
                  <a:lnTo>
                    <a:pt x="722480" y="4362376"/>
                  </a:lnTo>
                  <a:lnTo>
                    <a:pt x="753965" y="4394412"/>
                  </a:lnTo>
                  <a:lnTo>
                    <a:pt x="786001" y="4425897"/>
                  </a:lnTo>
                  <a:lnTo>
                    <a:pt x="818579" y="4456823"/>
                  </a:lnTo>
                  <a:lnTo>
                    <a:pt x="851693" y="4487183"/>
                  </a:lnTo>
                  <a:lnTo>
                    <a:pt x="885335" y="4516969"/>
                  </a:lnTo>
                  <a:lnTo>
                    <a:pt x="919496" y="4546173"/>
                  </a:lnTo>
                  <a:lnTo>
                    <a:pt x="954168" y="4574788"/>
                  </a:lnTo>
                  <a:lnTo>
                    <a:pt x="989345" y="4602805"/>
                  </a:lnTo>
                  <a:lnTo>
                    <a:pt x="1025019" y="4630217"/>
                  </a:lnTo>
                  <a:lnTo>
                    <a:pt x="1061181" y="4657016"/>
                  </a:lnTo>
                  <a:lnTo>
                    <a:pt x="1097823" y="4683194"/>
                  </a:lnTo>
                  <a:lnTo>
                    <a:pt x="1134939" y="4708744"/>
                  </a:lnTo>
                  <a:lnTo>
                    <a:pt x="1172519" y="4733657"/>
                  </a:lnTo>
                  <a:lnTo>
                    <a:pt x="1210558" y="4757927"/>
                  </a:lnTo>
                  <a:lnTo>
                    <a:pt x="1249045" y="4781544"/>
                  </a:lnTo>
                  <a:lnTo>
                    <a:pt x="1287975" y="4804502"/>
                  </a:lnTo>
                  <a:lnTo>
                    <a:pt x="1327339" y="4826792"/>
                  </a:lnTo>
                  <a:lnTo>
                    <a:pt x="1367129" y="4848407"/>
                  </a:lnTo>
                  <a:lnTo>
                    <a:pt x="1407338" y="4869340"/>
                  </a:lnTo>
                  <a:lnTo>
                    <a:pt x="1447957" y="4889581"/>
                  </a:lnTo>
                  <a:lnTo>
                    <a:pt x="1488980" y="4909124"/>
                  </a:lnTo>
                  <a:lnTo>
                    <a:pt x="1530397" y="4927961"/>
                  </a:lnTo>
                  <a:lnTo>
                    <a:pt x="1572202" y="4946083"/>
                  </a:lnTo>
                  <a:lnTo>
                    <a:pt x="1614387" y="4963484"/>
                  </a:lnTo>
                  <a:lnTo>
                    <a:pt x="1656944" y="4980155"/>
                  </a:lnTo>
                  <a:lnTo>
                    <a:pt x="1699864" y="4996089"/>
                  </a:lnTo>
                  <a:lnTo>
                    <a:pt x="1743142" y="5011277"/>
                  </a:lnTo>
                  <a:lnTo>
                    <a:pt x="1786767" y="5025713"/>
                  </a:lnTo>
                  <a:lnTo>
                    <a:pt x="1830733" y="5039388"/>
                  </a:lnTo>
                  <a:lnTo>
                    <a:pt x="1875033" y="5052294"/>
                  </a:lnTo>
                  <a:lnTo>
                    <a:pt x="1919657" y="5064424"/>
                  </a:lnTo>
                  <a:lnTo>
                    <a:pt x="1964599" y="5075770"/>
                  </a:lnTo>
                  <a:lnTo>
                    <a:pt x="2009851" y="5086324"/>
                  </a:lnTo>
                  <a:lnTo>
                    <a:pt x="2055405" y="5096078"/>
                  </a:lnTo>
                  <a:lnTo>
                    <a:pt x="2101252" y="5105025"/>
                  </a:lnTo>
                  <a:lnTo>
                    <a:pt x="2147386" y="5113157"/>
                  </a:lnTo>
                  <a:lnTo>
                    <a:pt x="2193799" y="5120466"/>
                  </a:lnTo>
                  <a:lnTo>
                    <a:pt x="2240482" y="5126944"/>
                  </a:lnTo>
                  <a:lnTo>
                    <a:pt x="2287428" y="5132584"/>
                  </a:lnTo>
                  <a:lnTo>
                    <a:pt x="2334630" y="5137377"/>
                  </a:lnTo>
                  <a:lnTo>
                    <a:pt x="2382079" y="5141316"/>
                  </a:lnTo>
                  <a:lnTo>
                    <a:pt x="2429767" y="5144393"/>
                  </a:lnTo>
                  <a:lnTo>
                    <a:pt x="2477688" y="5146601"/>
                  </a:lnTo>
                  <a:lnTo>
                    <a:pt x="2525832" y="5147932"/>
                  </a:lnTo>
                  <a:lnTo>
                    <a:pt x="2574193" y="5148377"/>
                  </a:lnTo>
                  <a:lnTo>
                    <a:pt x="2622554" y="5147932"/>
                  </a:lnTo>
                  <a:lnTo>
                    <a:pt x="2670699" y="5146601"/>
                  </a:lnTo>
                  <a:lnTo>
                    <a:pt x="2718619" y="5144393"/>
                  </a:lnTo>
                  <a:lnTo>
                    <a:pt x="2766308" y="5141316"/>
                  </a:lnTo>
                  <a:lnTo>
                    <a:pt x="2813757" y="5137377"/>
                  </a:lnTo>
                  <a:lnTo>
                    <a:pt x="2860958" y="5132584"/>
                  </a:lnTo>
                  <a:lnTo>
                    <a:pt x="2907905" y="5126944"/>
                  </a:lnTo>
                  <a:lnTo>
                    <a:pt x="2954588" y="5120466"/>
                  </a:lnTo>
                  <a:lnTo>
                    <a:pt x="3001000" y="5113157"/>
                  </a:lnTo>
                  <a:lnTo>
                    <a:pt x="3047134" y="5105025"/>
                  </a:lnTo>
                  <a:lnTo>
                    <a:pt x="3092982" y="5096078"/>
                  </a:lnTo>
                  <a:lnTo>
                    <a:pt x="3138535" y="5086324"/>
                  </a:lnTo>
                  <a:lnTo>
                    <a:pt x="3183787" y="5075770"/>
                  </a:lnTo>
                  <a:lnTo>
                    <a:pt x="3228729" y="5064424"/>
                  </a:lnTo>
                  <a:lnTo>
                    <a:pt x="3273353" y="5052294"/>
                  </a:lnTo>
                  <a:lnTo>
                    <a:pt x="3317652" y="5039388"/>
                  </a:lnTo>
                  <a:lnTo>
                    <a:pt x="3361619" y="5025713"/>
                  </a:lnTo>
                  <a:lnTo>
                    <a:pt x="3405244" y="5011277"/>
                  </a:lnTo>
                  <a:lnTo>
                    <a:pt x="3448521" y="4996089"/>
                  </a:lnTo>
                  <a:lnTo>
                    <a:pt x="3491442" y="4980155"/>
                  </a:lnTo>
                  <a:lnTo>
                    <a:pt x="3533998" y="4963484"/>
                  </a:lnTo>
                  <a:lnTo>
                    <a:pt x="3576183" y="4946083"/>
                  </a:lnTo>
                  <a:lnTo>
                    <a:pt x="3617988" y="4927961"/>
                  </a:lnTo>
                  <a:lnTo>
                    <a:pt x="3659405" y="4909124"/>
                  </a:lnTo>
                  <a:lnTo>
                    <a:pt x="3700427" y="4889581"/>
                  </a:lnTo>
                  <a:lnTo>
                    <a:pt x="3741047" y="4869340"/>
                  </a:lnTo>
                  <a:lnTo>
                    <a:pt x="3781255" y="4848407"/>
                  </a:lnTo>
                  <a:lnTo>
                    <a:pt x="3821045" y="4826792"/>
                  </a:lnTo>
                  <a:lnTo>
                    <a:pt x="3860409" y="4804502"/>
                  </a:lnTo>
                  <a:lnTo>
                    <a:pt x="3899338" y="4781544"/>
                  </a:lnTo>
                  <a:lnTo>
                    <a:pt x="3937826" y="4757927"/>
                  </a:lnTo>
                  <a:lnTo>
                    <a:pt x="3975864" y="4733657"/>
                  </a:lnTo>
                  <a:lnTo>
                    <a:pt x="4013445" y="4708744"/>
                  </a:lnTo>
                  <a:lnTo>
                    <a:pt x="4050560" y="4683194"/>
                  </a:lnTo>
                  <a:lnTo>
                    <a:pt x="4087203" y="4657016"/>
                  </a:lnTo>
                  <a:lnTo>
                    <a:pt x="4123364" y="4630217"/>
                  </a:lnTo>
                  <a:lnTo>
                    <a:pt x="4159037" y="4602805"/>
                  </a:lnTo>
                  <a:lnTo>
                    <a:pt x="4194214" y="4574788"/>
                  </a:lnTo>
                  <a:lnTo>
                    <a:pt x="4228887" y="4546173"/>
                  </a:lnTo>
                  <a:lnTo>
                    <a:pt x="4263048" y="4516969"/>
                  </a:lnTo>
                  <a:lnTo>
                    <a:pt x="4296689" y="4487183"/>
                  </a:lnTo>
                  <a:lnTo>
                    <a:pt x="4329803" y="4456823"/>
                  </a:lnTo>
                  <a:lnTo>
                    <a:pt x="4362381" y="4425897"/>
                  </a:lnTo>
                  <a:lnTo>
                    <a:pt x="4394417" y="4394412"/>
                  </a:lnTo>
                  <a:lnTo>
                    <a:pt x="4425902" y="4362376"/>
                  </a:lnTo>
                  <a:lnTo>
                    <a:pt x="4456828" y="4329797"/>
                  </a:lnTo>
                  <a:lnTo>
                    <a:pt x="4487188" y="4296683"/>
                  </a:lnTo>
                  <a:lnTo>
                    <a:pt x="4516974" y="4263042"/>
                  </a:lnTo>
                  <a:lnTo>
                    <a:pt x="4546178" y="4228881"/>
                  </a:lnTo>
                  <a:lnTo>
                    <a:pt x="4574792" y="4194208"/>
                  </a:lnTo>
                  <a:lnTo>
                    <a:pt x="4602809" y="4159031"/>
                  </a:lnTo>
                  <a:lnTo>
                    <a:pt x="4630221" y="4123358"/>
                  </a:lnTo>
                  <a:lnTo>
                    <a:pt x="4657020" y="4087196"/>
                  </a:lnTo>
                  <a:lnTo>
                    <a:pt x="4683198" y="4050553"/>
                  </a:lnTo>
                  <a:lnTo>
                    <a:pt x="4708747" y="4013438"/>
                  </a:lnTo>
                  <a:lnTo>
                    <a:pt x="4733660" y="3975857"/>
                  </a:lnTo>
                  <a:lnTo>
                    <a:pt x="4757930" y="3937819"/>
                  </a:lnTo>
                  <a:lnTo>
                    <a:pt x="4781547" y="3899331"/>
                  </a:lnTo>
                  <a:lnTo>
                    <a:pt x="4804505" y="3860401"/>
                  </a:lnTo>
                  <a:lnTo>
                    <a:pt x="4826795" y="3821037"/>
                  </a:lnTo>
                  <a:lnTo>
                    <a:pt x="4848410" y="3781247"/>
                  </a:lnTo>
                  <a:lnTo>
                    <a:pt x="4869342" y="3741038"/>
                  </a:lnTo>
                  <a:lnTo>
                    <a:pt x="4889583" y="3700419"/>
                  </a:lnTo>
                  <a:lnTo>
                    <a:pt x="4909126" y="3659397"/>
                  </a:lnTo>
                  <a:lnTo>
                    <a:pt x="4927963" y="3617979"/>
                  </a:lnTo>
                  <a:lnTo>
                    <a:pt x="4946085" y="3576174"/>
                  </a:lnTo>
                  <a:lnTo>
                    <a:pt x="4963486" y="3533989"/>
                  </a:lnTo>
                  <a:lnTo>
                    <a:pt x="4980157" y="3491432"/>
                  </a:lnTo>
                  <a:lnTo>
                    <a:pt x="4996090" y="3448512"/>
                  </a:lnTo>
                  <a:lnTo>
                    <a:pt x="5011278" y="3405235"/>
                  </a:lnTo>
                  <a:lnTo>
                    <a:pt x="5025714" y="3361609"/>
                  </a:lnTo>
                  <a:lnTo>
                    <a:pt x="5039389" y="3317643"/>
                  </a:lnTo>
                  <a:lnTo>
                    <a:pt x="5052295" y="3273343"/>
                  </a:lnTo>
                  <a:lnTo>
                    <a:pt x="5064425" y="3228719"/>
                  </a:lnTo>
                  <a:lnTo>
                    <a:pt x="5075770" y="3183777"/>
                  </a:lnTo>
                  <a:lnTo>
                    <a:pt x="5086324" y="3138525"/>
                  </a:lnTo>
                  <a:lnTo>
                    <a:pt x="5096079" y="3092972"/>
                  </a:lnTo>
                  <a:lnTo>
                    <a:pt x="5105026" y="3047124"/>
                  </a:lnTo>
                  <a:lnTo>
                    <a:pt x="5113157" y="3000990"/>
                  </a:lnTo>
                  <a:lnTo>
                    <a:pt x="5120466" y="2954578"/>
                  </a:lnTo>
                  <a:lnTo>
                    <a:pt x="5126944" y="2907894"/>
                  </a:lnTo>
                  <a:lnTo>
                    <a:pt x="5132584" y="2860948"/>
                  </a:lnTo>
                  <a:lnTo>
                    <a:pt x="5137377" y="2813747"/>
                  </a:lnTo>
                  <a:lnTo>
                    <a:pt x="5141316" y="2766298"/>
                  </a:lnTo>
                  <a:lnTo>
                    <a:pt x="5144393" y="2718609"/>
                  </a:lnTo>
                  <a:lnTo>
                    <a:pt x="5146601" y="2670688"/>
                  </a:lnTo>
                  <a:lnTo>
                    <a:pt x="5147932" y="2622544"/>
                  </a:lnTo>
                  <a:lnTo>
                    <a:pt x="5148377" y="2574183"/>
                  </a:lnTo>
                  <a:lnTo>
                    <a:pt x="5147932" y="2525822"/>
                  </a:lnTo>
                  <a:lnTo>
                    <a:pt x="5146601" y="2477677"/>
                  </a:lnTo>
                  <a:lnTo>
                    <a:pt x="5144393" y="2429757"/>
                  </a:lnTo>
                  <a:lnTo>
                    <a:pt x="5141316" y="2382068"/>
                  </a:lnTo>
                  <a:lnTo>
                    <a:pt x="5137377" y="2334619"/>
                  </a:lnTo>
                  <a:lnTo>
                    <a:pt x="5132584" y="2287418"/>
                  </a:lnTo>
                  <a:lnTo>
                    <a:pt x="5126944" y="2240472"/>
                  </a:lnTo>
                  <a:lnTo>
                    <a:pt x="5120466" y="2193788"/>
                  </a:lnTo>
                  <a:lnTo>
                    <a:pt x="5113157" y="2147376"/>
                  </a:lnTo>
                  <a:lnTo>
                    <a:pt x="5105026" y="2101242"/>
                  </a:lnTo>
                  <a:lnTo>
                    <a:pt x="5096079" y="2055395"/>
                  </a:lnTo>
                  <a:lnTo>
                    <a:pt x="5086324" y="2009841"/>
                  </a:lnTo>
                  <a:lnTo>
                    <a:pt x="5075770" y="1964590"/>
                  </a:lnTo>
                  <a:lnTo>
                    <a:pt x="5064425" y="1919648"/>
                  </a:lnTo>
                  <a:lnTo>
                    <a:pt x="5052295" y="1875023"/>
                  </a:lnTo>
                  <a:lnTo>
                    <a:pt x="5039389" y="1830724"/>
                  </a:lnTo>
                  <a:lnTo>
                    <a:pt x="5025714" y="1786758"/>
                  </a:lnTo>
                  <a:lnTo>
                    <a:pt x="5011278" y="1743132"/>
                  </a:lnTo>
                  <a:lnTo>
                    <a:pt x="4996090" y="1699855"/>
                  </a:lnTo>
                  <a:lnTo>
                    <a:pt x="4980157" y="1656935"/>
                  </a:lnTo>
                  <a:lnTo>
                    <a:pt x="4963486" y="1614378"/>
                  </a:lnTo>
                  <a:lnTo>
                    <a:pt x="4946085" y="1572194"/>
                  </a:lnTo>
                  <a:lnTo>
                    <a:pt x="4927963" y="1530389"/>
                  </a:lnTo>
                  <a:lnTo>
                    <a:pt x="4909126" y="1488971"/>
                  </a:lnTo>
                  <a:lnTo>
                    <a:pt x="4889583" y="1447949"/>
                  </a:lnTo>
                  <a:lnTo>
                    <a:pt x="4869342" y="1407330"/>
                  </a:lnTo>
                  <a:lnTo>
                    <a:pt x="4848410" y="1367121"/>
                  </a:lnTo>
                  <a:lnTo>
                    <a:pt x="4826795" y="1327331"/>
                  </a:lnTo>
                  <a:lnTo>
                    <a:pt x="4804505" y="1287967"/>
                  </a:lnTo>
                  <a:lnTo>
                    <a:pt x="4781547" y="1249038"/>
                  </a:lnTo>
                  <a:lnTo>
                    <a:pt x="4757930" y="1210550"/>
                  </a:lnTo>
                  <a:lnTo>
                    <a:pt x="4733660" y="1172512"/>
                  </a:lnTo>
                  <a:lnTo>
                    <a:pt x="4708747" y="1134932"/>
                  </a:lnTo>
                  <a:lnTo>
                    <a:pt x="4683198" y="1097816"/>
                  </a:lnTo>
                  <a:lnTo>
                    <a:pt x="4657020" y="1061174"/>
                  </a:lnTo>
                  <a:lnTo>
                    <a:pt x="4630221" y="1025012"/>
                  </a:lnTo>
                  <a:lnTo>
                    <a:pt x="4602809" y="989339"/>
                  </a:lnTo>
                  <a:lnTo>
                    <a:pt x="4574792" y="954162"/>
                  </a:lnTo>
                  <a:lnTo>
                    <a:pt x="4546178" y="919489"/>
                  </a:lnTo>
                  <a:lnTo>
                    <a:pt x="4516974" y="885329"/>
                  </a:lnTo>
                  <a:lnTo>
                    <a:pt x="4487188" y="851687"/>
                  </a:lnTo>
                  <a:lnTo>
                    <a:pt x="4456828" y="818574"/>
                  </a:lnTo>
                  <a:lnTo>
                    <a:pt x="4425902" y="785995"/>
                  </a:lnTo>
                  <a:lnTo>
                    <a:pt x="4394417" y="753960"/>
                  </a:lnTo>
                  <a:lnTo>
                    <a:pt x="4362381" y="722475"/>
                  </a:lnTo>
                  <a:lnTo>
                    <a:pt x="4329803" y="691548"/>
                  </a:lnTo>
                  <a:lnTo>
                    <a:pt x="4296689" y="661188"/>
                  </a:lnTo>
                  <a:lnTo>
                    <a:pt x="4263048" y="631403"/>
                  </a:lnTo>
                  <a:lnTo>
                    <a:pt x="4228887" y="602199"/>
                  </a:lnTo>
                  <a:lnTo>
                    <a:pt x="4194214" y="573584"/>
                  </a:lnTo>
                  <a:lnTo>
                    <a:pt x="4159037" y="545567"/>
                  </a:lnTo>
                  <a:lnTo>
                    <a:pt x="4123364" y="518155"/>
                  </a:lnTo>
                  <a:lnTo>
                    <a:pt x="4087203" y="491357"/>
                  </a:lnTo>
                  <a:lnTo>
                    <a:pt x="4050560" y="465179"/>
                  </a:lnTo>
                  <a:lnTo>
                    <a:pt x="4013445" y="439629"/>
                  </a:lnTo>
                  <a:lnTo>
                    <a:pt x="3975864" y="414716"/>
                  </a:lnTo>
                  <a:lnTo>
                    <a:pt x="3937826" y="390447"/>
                  </a:lnTo>
                  <a:lnTo>
                    <a:pt x="3899338" y="366829"/>
                  </a:lnTo>
                  <a:lnTo>
                    <a:pt x="3860409" y="343872"/>
                  </a:lnTo>
                  <a:lnTo>
                    <a:pt x="3821045" y="321581"/>
                  </a:lnTo>
                  <a:lnTo>
                    <a:pt x="3781255" y="299966"/>
                  </a:lnTo>
                  <a:lnTo>
                    <a:pt x="3741047" y="279034"/>
                  </a:lnTo>
                  <a:lnTo>
                    <a:pt x="3700427" y="258793"/>
                  </a:lnTo>
                  <a:lnTo>
                    <a:pt x="3659405" y="239250"/>
                  </a:lnTo>
                  <a:lnTo>
                    <a:pt x="3617988" y="220414"/>
                  </a:lnTo>
                  <a:lnTo>
                    <a:pt x="3576183" y="202291"/>
                  </a:lnTo>
                  <a:lnTo>
                    <a:pt x="3533998" y="184891"/>
                  </a:lnTo>
                  <a:lnTo>
                    <a:pt x="3491442" y="168220"/>
                  </a:lnTo>
                  <a:lnTo>
                    <a:pt x="3448521" y="152286"/>
                  </a:lnTo>
                  <a:lnTo>
                    <a:pt x="3405244" y="137098"/>
                  </a:lnTo>
                  <a:lnTo>
                    <a:pt x="3361619" y="122662"/>
                  </a:lnTo>
                  <a:lnTo>
                    <a:pt x="3317652" y="108988"/>
                  </a:lnTo>
                  <a:lnTo>
                    <a:pt x="3273353" y="96082"/>
                  </a:lnTo>
                  <a:lnTo>
                    <a:pt x="3228729" y="83952"/>
                  </a:lnTo>
                  <a:lnTo>
                    <a:pt x="3183787" y="72606"/>
                  </a:lnTo>
                  <a:lnTo>
                    <a:pt x="3138535" y="62052"/>
                  </a:lnTo>
                  <a:lnTo>
                    <a:pt x="3092982" y="52298"/>
                  </a:lnTo>
                  <a:lnTo>
                    <a:pt x="3047134" y="43351"/>
                  </a:lnTo>
                  <a:lnTo>
                    <a:pt x="3001000" y="35219"/>
                  </a:lnTo>
                  <a:lnTo>
                    <a:pt x="2954588" y="27910"/>
                  </a:lnTo>
                  <a:lnTo>
                    <a:pt x="2907905" y="21432"/>
                  </a:lnTo>
                  <a:lnTo>
                    <a:pt x="2860958" y="15793"/>
                  </a:lnTo>
                  <a:lnTo>
                    <a:pt x="2813757" y="10999"/>
                  </a:lnTo>
                  <a:lnTo>
                    <a:pt x="2766308" y="7060"/>
                  </a:lnTo>
                  <a:lnTo>
                    <a:pt x="2718619" y="3983"/>
                  </a:lnTo>
                  <a:lnTo>
                    <a:pt x="2670699" y="1775"/>
                  </a:lnTo>
                  <a:lnTo>
                    <a:pt x="2622554" y="445"/>
                  </a:lnTo>
                  <a:lnTo>
                    <a:pt x="2574193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612450" y="5601489"/>
              <a:ext cx="4310380" cy="2364105"/>
            </a:xfrm>
            <a:custGeom>
              <a:avLst/>
              <a:gdLst/>
              <a:ahLst/>
              <a:cxnLst/>
              <a:rect l="l" t="t" r="r" b="b"/>
              <a:pathLst>
                <a:path w="4310380" h="2364104">
                  <a:moveTo>
                    <a:pt x="2155086" y="0"/>
                  </a:moveTo>
                  <a:lnTo>
                    <a:pt x="1247033" y="184691"/>
                  </a:lnTo>
                  <a:lnTo>
                    <a:pt x="569702" y="591013"/>
                  </a:lnTo>
                  <a:lnTo>
                    <a:pt x="146292" y="997335"/>
                  </a:lnTo>
                  <a:lnTo>
                    <a:pt x="0" y="1182026"/>
                  </a:lnTo>
                  <a:lnTo>
                    <a:pt x="484148" y="1865380"/>
                  </a:lnTo>
                  <a:lnTo>
                    <a:pt x="870019" y="2216291"/>
                  </a:lnTo>
                  <a:lnTo>
                    <a:pt x="1359652" y="2345574"/>
                  </a:lnTo>
                  <a:lnTo>
                    <a:pt x="2155086" y="2364043"/>
                  </a:lnTo>
                  <a:lnTo>
                    <a:pt x="3063139" y="2179353"/>
                  </a:lnTo>
                  <a:lnTo>
                    <a:pt x="3740469" y="1773035"/>
                  </a:lnTo>
                  <a:lnTo>
                    <a:pt x="4163880" y="1366716"/>
                  </a:lnTo>
                  <a:lnTo>
                    <a:pt x="4310172" y="1182026"/>
                  </a:lnTo>
                  <a:lnTo>
                    <a:pt x="4297561" y="1164180"/>
                  </a:lnTo>
                  <a:lnTo>
                    <a:pt x="4260106" y="1114277"/>
                  </a:lnTo>
                  <a:lnTo>
                    <a:pt x="4232240" y="1079010"/>
                  </a:lnTo>
                  <a:lnTo>
                    <a:pt x="4198378" y="1037775"/>
                  </a:lnTo>
                  <a:lnTo>
                    <a:pt x="4158589" y="991254"/>
                  </a:lnTo>
                  <a:lnTo>
                    <a:pt x="4112947" y="940129"/>
                  </a:lnTo>
                  <a:lnTo>
                    <a:pt x="4061521" y="885083"/>
                  </a:lnTo>
                  <a:lnTo>
                    <a:pt x="4033662" y="856302"/>
                  </a:lnTo>
                  <a:lnTo>
                    <a:pt x="4004384" y="826797"/>
                  </a:lnTo>
                  <a:lnTo>
                    <a:pt x="3973697" y="796652"/>
                  </a:lnTo>
                  <a:lnTo>
                    <a:pt x="3941608" y="765953"/>
                  </a:lnTo>
                  <a:lnTo>
                    <a:pt x="3908127" y="734785"/>
                  </a:lnTo>
                  <a:lnTo>
                    <a:pt x="3873262" y="703234"/>
                  </a:lnTo>
                  <a:lnTo>
                    <a:pt x="3837024" y="671384"/>
                  </a:lnTo>
                  <a:lnTo>
                    <a:pt x="3799420" y="639321"/>
                  </a:lnTo>
                  <a:lnTo>
                    <a:pt x="3760459" y="607130"/>
                  </a:lnTo>
                  <a:lnTo>
                    <a:pt x="3720151" y="574896"/>
                  </a:lnTo>
                  <a:lnTo>
                    <a:pt x="3678505" y="542705"/>
                  </a:lnTo>
                  <a:lnTo>
                    <a:pt x="3635529" y="510642"/>
                  </a:lnTo>
                  <a:lnTo>
                    <a:pt x="3591232" y="478792"/>
                  </a:lnTo>
                  <a:lnTo>
                    <a:pt x="3545623" y="447241"/>
                  </a:lnTo>
                  <a:lnTo>
                    <a:pt x="3498711" y="416073"/>
                  </a:lnTo>
                  <a:lnTo>
                    <a:pt x="3450506" y="385374"/>
                  </a:lnTo>
                  <a:lnTo>
                    <a:pt x="3401015" y="355229"/>
                  </a:lnTo>
                  <a:lnTo>
                    <a:pt x="3350248" y="325724"/>
                  </a:lnTo>
                  <a:lnTo>
                    <a:pt x="3298214" y="296943"/>
                  </a:lnTo>
                  <a:lnTo>
                    <a:pt x="3244922" y="268972"/>
                  </a:lnTo>
                  <a:lnTo>
                    <a:pt x="3190380" y="241897"/>
                  </a:lnTo>
                  <a:lnTo>
                    <a:pt x="3134598" y="215802"/>
                  </a:lnTo>
                  <a:lnTo>
                    <a:pt x="3077585" y="190772"/>
                  </a:lnTo>
                  <a:lnTo>
                    <a:pt x="3019349" y="166894"/>
                  </a:lnTo>
                  <a:lnTo>
                    <a:pt x="2959899" y="144251"/>
                  </a:lnTo>
                  <a:lnTo>
                    <a:pt x="2899244" y="122930"/>
                  </a:lnTo>
                  <a:lnTo>
                    <a:pt x="2837394" y="103016"/>
                  </a:lnTo>
                  <a:lnTo>
                    <a:pt x="2774357" y="84594"/>
                  </a:lnTo>
                  <a:lnTo>
                    <a:pt x="2710142" y="67749"/>
                  </a:lnTo>
                  <a:lnTo>
                    <a:pt x="2644758" y="52566"/>
                  </a:lnTo>
                  <a:lnTo>
                    <a:pt x="2578213" y="39132"/>
                  </a:lnTo>
                  <a:lnTo>
                    <a:pt x="2510518" y="27530"/>
                  </a:lnTo>
                  <a:lnTo>
                    <a:pt x="2441680" y="17846"/>
                  </a:lnTo>
                  <a:lnTo>
                    <a:pt x="2371709" y="10166"/>
                  </a:lnTo>
                  <a:lnTo>
                    <a:pt x="2300614" y="4575"/>
                  </a:lnTo>
                  <a:lnTo>
                    <a:pt x="2228403" y="1158"/>
                  </a:lnTo>
                  <a:lnTo>
                    <a:pt x="21550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23879" y="5839857"/>
              <a:ext cx="1887855" cy="1887855"/>
            </a:xfrm>
            <a:custGeom>
              <a:avLst/>
              <a:gdLst/>
              <a:ahLst/>
              <a:cxnLst/>
              <a:rect l="l" t="t" r="r" b="b"/>
              <a:pathLst>
                <a:path w="1887855" h="1887854">
                  <a:moveTo>
                    <a:pt x="943625" y="0"/>
                  </a:moveTo>
                  <a:lnTo>
                    <a:pt x="895067" y="1227"/>
                  </a:lnTo>
                  <a:lnTo>
                    <a:pt x="847146" y="4871"/>
                  </a:lnTo>
                  <a:lnTo>
                    <a:pt x="799921" y="10872"/>
                  </a:lnTo>
                  <a:lnTo>
                    <a:pt x="753453" y="19171"/>
                  </a:lnTo>
                  <a:lnTo>
                    <a:pt x="707800" y="29708"/>
                  </a:lnTo>
                  <a:lnTo>
                    <a:pt x="663021" y="42423"/>
                  </a:lnTo>
                  <a:lnTo>
                    <a:pt x="619177" y="57259"/>
                  </a:lnTo>
                  <a:lnTo>
                    <a:pt x="576325" y="74155"/>
                  </a:lnTo>
                  <a:lnTo>
                    <a:pt x="534526" y="93052"/>
                  </a:lnTo>
                  <a:lnTo>
                    <a:pt x="493839" y="113891"/>
                  </a:lnTo>
                  <a:lnTo>
                    <a:pt x="454323" y="136612"/>
                  </a:lnTo>
                  <a:lnTo>
                    <a:pt x="416037" y="161157"/>
                  </a:lnTo>
                  <a:lnTo>
                    <a:pt x="379040" y="187466"/>
                  </a:lnTo>
                  <a:lnTo>
                    <a:pt x="343393" y="215479"/>
                  </a:lnTo>
                  <a:lnTo>
                    <a:pt x="309154" y="245138"/>
                  </a:lnTo>
                  <a:lnTo>
                    <a:pt x="276382" y="276382"/>
                  </a:lnTo>
                  <a:lnTo>
                    <a:pt x="245138" y="309154"/>
                  </a:lnTo>
                  <a:lnTo>
                    <a:pt x="215479" y="343393"/>
                  </a:lnTo>
                  <a:lnTo>
                    <a:pt x="187466" y="379040"/>
                  </a:lnTo>
                  <a:lnTo>
                    <a:pt x="161157" y="416037"/>
                  </a:lnTo>
                  <a:lnTo>
                    <a:pt x="136612" y="454323"/>
                  </a:lnTo>
                  <a:lnTo>
                    <a:pt x="113891" y="493839"/>
                  </a:lnTo>
                  <a:lnTo>
                    <a:pt x="93052" y="534526"/>
                  </a:lnTo>
                  <a:lnTo>
                    <a:pt x="74155" y="576325"/>
                  </a:lnTo>
                  <a:lnTo>
                    <a:pt x="57259" y="619177"/>
                  </a:lnTo>
                  <a:lnTo>
                    <a:pt x="42423" y="663021"/>
                  </a:lnTo>
                  <a:lnTo>
                    <a:pt x="29708" y="707800"/>
                  </a:lnTo>
                  <a:lnTo>
                    <a:pt x="19171" y="753453"/>
                  </a:lnTo>
                  <a:lnTo>
                    <a:pt x="10872" y="799921"/>
                  </a:lnTo>
                  <a:lnTo>
                    <a:pt x="4871" y="847146"/>
                  </a:lnTo>
                  <a:lnTo>
                    <a:pt x="1227" y="895067"/>
                  </a:lnTo>
                  <a:lnTo>
                    <a:pt x="0" y="943625"/>
                  </a:lnTo>
                  <a:lnTo>
                    <a:pt x="1227" y="992184"/>
                  </a:lnTo>
                  <a:lnTo>
                    <a:pt x="4871" y="1040105"/>
                  </a:lnTo>
                  <a:lnTo>
                    <a:pt x="10872" y="1087329"/>
                  </a:lnTo>
                  <a:lnTo>
                    <a:pt x="19171" y="1133798"/>
                  </a:lnTo>
                  <a:lnTo>
                    <a:pt x="29708" y="1179451"/>
                  </a:lnTo>
                  <a:lnTo>
                    <a:pt x="42423" y="1224229"/>
                  </a:lnTo>
                  <a:lnTo>
                    <a:pt x="57259" y="1268074"/>
                  </a:lnTo>
                  <a:lnTo>
                    <a:pt x="74155" y="1310925"/>
                  </a:lnTo>
                  <a:lnTo>
                    <a:pt x="93052" y="1352724"/>
                  </a:lnTo>
                  <a:lnTo>
                    <a:pt x="113891" y="1393412"/>
                  </a:lnTo>
                  <a:lnTo>
                    <a:pt x="136612" y="1432928"/>
                  </a:lnTo>
                  <a:lnTo>
                    <a:pt x="161157" y="1471214"/>
                  </a:lnTo>
                  <a:lnTo>
                    <a:pt x="187466" y="1508210"/>
                  </a:lnTo>
                  <a:lnTo>
                    <a:pt x="215479" y="1543857"/>
                  </a:lnTo>
                  <a:lnTo>
                    <a:pt x="245138" y="1578096"/>
                  </a:lnTo>
                  <a:lnTo>
                    <a:pt x="276382" y="1610868"/>
                  </a:lnTo>
                  <a:lnTo>
                    <a:pt x="309154" y="1642113"/>
                  </a:lnTo>
                  <a:lnTo>
                    <a:pt x="343393" y="1671772"/>
                  </a:lnTo>
                  <a:lnTo>
                    <a:pt x="379040" y="1699785"/>
                  </a:lnTo>
                  <a:lnTo>
                    <a:pt x="416037" y="1726094"/>
                  </a:lnTo>
                  <a:lnTo>
                    <a:pt x="454323" y="1750638"/>
                  </a:lnTo>
                  <a:lnTo>
                    <a:pt x="493839" y="1773360"/>
                  </a:lnTo>
                  <a:lnTo>
                    <a:pt x="534526" y="1794199"/>
                  </a:lnTo>
                  <a:lnTo>
                    <a:pt x="576325" y="1813096"/>
                  </a:lnTo>
                  <a:lnTo>
                    <a:pt x="619177" y="1829992"/>
                  </a:lnTo>
                  <a:lnTo>
                    <a:pt x="663021" y="1844827"/>
                  </a:lnTo>
                  <a:lnTo>
                    <a:pt x="707800" y="1857543"/>
                  </a:lnTo>
                  <a:lnTo>
                    <a:pt x="753453" y="1868080"/>
                  </a:lnTo>
                  <a:lnTo>
                    <a:pt x="799921" y="1876378"/>
                  </a:lnTo>
                  <a:lnTo>
                    <a:pt x="847146" y="1882379"/>
                  </a:lnTo>
                  <a:lnTo>
                    <a:pt x="895067" y="1886023"/>
                  </a:lnTo>
                  <a:lnTo>
                    <a:pt x="943625" y="1887251"/>
                  </a:lnTo>
                  <a:lnTo>
                    <a:pt x="992184" y="1886023"/>
                  </a:lnTo>
                  <a:lnTo>
                    <a:pt x="1040105" y="1882379"/>
                  </a:lnTo>
                  <a:lnTo>
                    <a:pt x="1087329" y="1876378"/>
                  </a:lnTo>
                  <a:lnTo>
                    <a:pt x="1133798" y="1868080"/>
                  </a:lnTo>
                  <a:lnTo>
                    <a:pt x="1179451" y="1857543"/>
                  </a:lnTo>
                  <a:lnTo>
                    <a:pt x="1224229" y="1844827"/>
                  </a:lnTo>
                  <a:lnTo>
                    <a:pt x="1268074" y="1829992"/>
                  </a:lnTo>
                  <a:lnTo>
                    <a:pt x="1310925" y="1813096"/>
                  </a:lnTo>
                  <a:lnTo>
                    <a:pt x="1352724" y="1794199"/>
                  </a:lnTo>
                  <a:lnTo>
                    <a:pt x="1393412" y="1773360"/>
                  </a:lnTo>
                  <a:lnTo>
                    <a:pt x="1432928" y="1750638"/>
                  </a:lnTo>
                  <a:lnTo>
                    <a:pt x="1471214" y="1726094"/>
                  </a:lnTo>
                  <a:lnTo>
                    <a:pt x="1508210" y="1699785"/>
                  </a:lnTo>
                  <a:lnTo>
                    <a:pt x="1543857" y="1671772"/>
                  </a:lnTo>
                  <a:lnTo>
                    <a:pt x="1578096" y="1642113"/>
                  </a:lnTo>
                  <a:lnTo>
                    <a:pt x="1610868" y="1610868"/>
                  </a:lnTo>
                  <a:lnTo>
                    <a:pt x="1642113" y="1578096"/>
                  </a:lnTo>
                  <a:lnTo>
                    <a:pt x="1671772" y="1543857"/>
                  </a:lnTo>
                  <a:lnTo>
                    <a:pt x="1699785" y="1508210"/>
                  </a:lnTo>
                  <a:lnTo>
                    <a:pt x="1726094" y="1471214"/>
                  </a:lnTo>
                  <a:lnTo>
                    <a:pt x="1750638" y="1432928"/>
                  </a:lnTo>
                  <a:lnTo>
                    <a:pt x="1773360" y="1393412"/>
                  </a:lnTo>
                  <a:lnTo>
                    <a:pt x="1794199" y="1352724"/>
                  </a:lnTo>
                  <a:lnTo>
                    <a:pt x="1813096" y="1310925"/>
                  </a:lnTo>
                  <a:lnTo>
                    <a:pt x="1829992" y="1268074"/>
                  </a:lnTo>
                  <a:lnTo>
                    <a:pt x="1844827" y="1224229"/>
                  </a:lnTo>
                  <a:lnTo>
                    <a:pt x="1857543" y="1179451"/>
                  </a:lnTo>
                  <a:lnTo>
                    <a:pt x="1868080" y="1133798"/>
                  </a:lnTo>
                  <a:lnTo>
                    <a:pt x="1876378" y="1087329"/>
                  </a:lnTo>
                  <a:lnTo>
                    <a:pt x="1882379" y="1040105"/>
                  </a:lnTo>
                  <a:lnTo>
                    <a:pt x="1886023" y="992184"/>
                  </a:lnTo>
                  <a:lnTo>
                    <a:pt x="1887251" y="943625"/>
                  </a:lnTo>
                  <a:lnTo>
                    <a:pt x="1886023" y="895067"/>
                  </a:lnTo>
                  <a:lnTo>
                    <a:pt x="1882379" y="847146"/>
                  </a:lnTo>
                  <a:lnTo>
                    <a:pt x="1876378" y="799921"/>
                  </a:lnTo>
                  <a:lnTo>
                    <a:pt x="1868080" y="753453"/>
                  </a:lnTo>
                  <a:lnTo>
                    <a:pt x="1857543" y="707800"/>
                  </a:lnTo>
                  <a:lnTo>
                    <a:pt x="1844827" y="663021"/>
                  </a:lnTo>
                  <a:lnTo>
                    <a:pt x="1829992" y="619177"/>
                  </a:lnTo>
                  <a:lnTo>
                    <a:pt x="1813096" y="576325"/>
                  </a:lnTo>
                  <a:lnTo>
                    <a:pt x="1794199" y="534526"/>
                  </a:lnTo>
                  <a:lnTo>
                    <a:pt x="1773360" y="493839"/>
                  </a:lnTo>
                  <a:lnTo>
                    <a:pt x="1750638" y="454323"/>
                  </a:lnTo>
                  <a:lnTo>
                    <a:pt x="1726094" y="416037"/>
                  </a:lnTo>
                  <a:lnTo>
                    <a:pt x="1699785" y="379040"/>
                  </a:lnTo>
                  <a:lnTo>
                    <a:pt x="1671772" y="343393"/>
                  </a:lnTo>
                  <a:lnTo>
                    <a:pt x="1642113" y="309154"/>
                  </a:lnTo>
                  <a:lnTo>
                    <a:pt x="1610868" y="276382"/>
                  </a:lnTo>
                  <a:lnTo>
                    <a:pt x="1578096" y="245138"/>
                  </a:lnTo>
                  <a:lnTo>
                    <a:pt x="1543857" y="215479"/>
                  </a:lnTo>
                  <a:lnTo>
                    <a:pt x="1508210" y="187466"/>
                  </a:lnTo>
                  <a:lnTo>
                    <a:pt x="1471214" y="161157"/>
                  </a:lnTo>
                  <a:lnTo>
                    <a:pt x="1432928" y="136612"/>
                  </a:lnTo>
                  <a:lnTo>
                    <a:pt x="1393412" y="113891"/>
                  </a:lnTo>
                  <a:lnTo>
                    <a:pt x="1352724" y="93052"/>
                  </a:lnTo>
                  <a:lnTo>
                    <a:pt x="1310925" y="74155"/>
                  </a:lnTo>
                  <a:lnTo>
                    <a:pt x="1268074" y="57259"/>
                  </a:lnTo>
                  <a:lnTo>
                    <a:pt x="1224229" y="42423"/>
                  </a:lnTo>
                  <a:lnTo>
                    <a:pt x="1179451" y="29708"/>
                  </a:lnTo>
                  <a:lnTo>
                    <a:pt x="1133798" y="19171"/>
                  </a:lnTo>
                  <a:lnTo>
                    <a:pt x="1087329" y="10872"/>
                  </a:lnTo>
                  <a:lnTo>
                    <a:pt x="1040105" y="4871"/>
                  </a:lnTo>
                  <a:lnTo>
                    <a:pt x="992184" y="1227"/>
                  </a:lnTo>
                  <a:lnTo>
                    <a:pt x="943625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280933" y="6296907"/>
              <a:ext cx="973455" cy="973455"/>
            </a:xfrm>
            <a:custGeom>
              <a:avLst/>
              <a:gdLst/>
              <a:ahLst/>
              <a:cxnLst/>
              <a:rect l="l" t="t" r="r" b="b"/>
              <a:pathLst>
                <a:path w="973455" h="973454">
                  <a:moveTo>
                    <a:pt x="486571" y="0"/>
                  </a:moveTo>
                  <a:lnTo>
                    <a:pt x="439710" y="2227"/>
                  </a:lnTo>
                  <a:lnTo>
                    <a:pt x="394109" y="8773"/>
                  </a:lnTo>
                  <a:lnTo>
                    <a:pt x="349972" y="19434"/>
                  </a:lnTo>
                  <a:lnTo>
                    <a:pt x="307504" y="34007"/>
                  </a:lnTo>
                  <a:lnTo>
                    <a:pt x="266908" y="52286"/>
                  </a:lnTo>
                  <a:lnTo>
                    <a:pt x="228388" y="74069"/>
                  </a:lnTo>
                  <a:lnTo>
                    <a:pt x="192148" y="99150"/>
                  </a:lnTo>
                  <a:lnTo>
                    <a:pt x="158392" y="127328"/>
                  </a:lnTo>
                  <a:lnTo>
                    <a:pt x="127324" y="158397"/>
                  </a:lnTo>
                  <a:lnTo>
                    <a:pt x="99147" y="192153"/>
                  </a:lnTo>
                  <a:lnTo>
                    <a:pt x="74066" y="228393"/>
                  </a:lnTo>
                  <a:lnTo>
                    <a:pt x="52284" y="266913"/>
                  </a:lnTo>
                  <a:lnTo>
                    <a:pt x="34005" y="307508"/>
                  </a:lnTo>
                  <a:lnTo>
                    <a:pt x="19434" y="349976"/>
                  </a:lnTo>
                  <a:lnTo>
                    <a:pt x="8773" y="394111"/>
                  </a:lnTo>
                  <a:lnTo>
                    <a:pt x="2227" y="439711"/>
                  </a:lnTo>
                  <a:lnTo>
                    <a:pt x="0" y="486571"/>
                  </a:lnTo>
                  <a:lnTo>
                    <a:pt x="2227" y="533433"/>
                  </a:lnTo>
                  <a:lnTo>
                    <a:pt x="8773" y="579034"/>
                  </a:lnTo>
                  <a:lnTo>
                    <a:pt x="19434" y="623170"/>
                  </a:lnTo>
                  <a:lnTo>
                    <a:pt x="34005" y="665638"/>
                  </a:lnTo>
                  <a:lnTo>
                    <a:pt x="52284" y="706234"/>
                  </a:lnTo>
                  <a:lnTo>
                    <a:pt x="74066" y="744754"/>
                  </a:lnTo>
                  <a:lnTo>
                    <a:pt x="99147" y="780994"/>
                  </a:lnTo>
                  <a:lnTo>
                    <a:pt x="127324" y="814750"/>
                  </a:lnTo>
                  <a:lnTo>
                    <a:pt x="158392" y="845818"/>
                  </a:lnTo>
                  <a:lnTo>
                    <a:pt x="192148" y="873995"/>
                  </a:lnTo>
                  <a:lnTo>
                    <a:pt x="228388" y="899076"/>
                  </a:lnTo>
                  <a:lnTo>
                    <a:pt x="266908" y="920858"/>
                  </a:lnTo>
                  <a:lnTo>
                    <a:pt x="307504" y="939137"/>
                  </a:lnTo>
                  <a:lnTo>
                    <a:pt x="349972" y="953709"/>
                  </a:lnTo>
                  <a:lnTo>
                    <a:pt x="394109" y="964369"/>
                  </a:lnTo>
                  <a:lnTo>
                    <a:pt x="439710" y="970915"/>
                  </a:lnTo>
                  <a:lnTo>
                    <a:pt x="486571" y="973143"/>
                  </a:lnTo>
                  <a:lnTo>
                    <a:pt x="533431" y="970915"/>
                  </a:lnTo>
                  <a:lnTo>
                    <a:pt x="579031" y="964369"/>
                  </a:lnTo>
                  <a:lnTo>
                    <a:pt x="623166" y="953709"/>
                  </a:lnTo>
                  <a:lnTo>
                    <a:pt x="665634" y="939137"/>
                  </a:lnTo>
                  <a:lnTo>
                    <a:pt x="706229" y="920858"/>
                  </a:lnTo>
                  <a:lnTo>
                    <a:pt x="744749" y="899076"/>
                  </a:lnTo>
                  <a:lnTo>
                    <a:pt x="780989" y="873995"/>
                  </a:lnTo>
                  <a:lnTo>
                    <a:pt x="814746" y="845818"/>
                  </a:lnTo>
                  <a:lnTo>
                    <a:pt x="845814" y="814750"/>
                  </a:lnTo>
                  <a:lnTo>
                    <a:pt x="873992" y="780994"/>
                  </a:lnTo>
                  <a:lnTo>
                    <a:pt x="899074" y="744754"/>
                  </a:lnTo>
                  <a:lnTo>
                    <a:pt x="920856" y="706234"/>
                  </a:lnTo>
                  <a:lnTo>
                    <a:pt x="939136" y="665638"/>
                  </a:lnTo>
                  <a:lnTo>
                    <a:pt x="953708" y="623170"/>
                  </a:lnTo>
                  <a:lnTo>
                    <a:pt x="964369" y="579034"/>
                  </a:lnTo>
                  <a:lnTo>
                    <a:pt x="970915" y="533433"/>
                  </a:lnTo>
                  <a:lnTo>
                    <a:pt x="973143" y="486571"/>
                  </a:lnTo>
                  <a:lnTo>
                    <a:pt x="970915" y="439711"/>
                  </a:lnTo>
                  <a:lnTo>
                    <a:pt x="964369" y="394111"/>
                  </a:lnTo>
                  <a:lnTo>
                    <a:pt x="953708" y="349976"/>
                  </a:lnTo>
                  <a:lnTo>
                    <a:pt x="939136" y="307508"/>
                  </a:lnTo>
                  <a:lnTo>
                    <a:pt x="920856" y="266913"/>
                  </a:lnTo>
                  <a:lnTo>
                    <a:pt x="899074" y="228393"/>
                  </a:lnTo>
                  <a:lnTo>
                    <a:pt x="873992" y="192153"/>
                  </a:lnTo>
                  <a:lnTo>
                    <a:pt x="845814" y="158397"/>
                  </a:lnTo>
                  <a:lnTo>
                    <a:pt x="814746" y="127328"/>
                  </a:lnTo>
                  <a:lnTo>
                    <a:pt x="780989" y="99150"/>
                  </a:lnTo>
                  <a:lnTo>
                    <a:pt x="744749" y="74069"/>
                  </a:lnTo>
                  <a:lnTo>
                    <a:pt x="706229" y="52286"/>
                  </a:lnTo>
                  <a:lnTo>
                    <a:pt x="665634" y="34007"/>
                  </a:lnTo>
                  <a:lnTo>
                    <a:pt x="623166" y="19434"/>
                  </a:lnTo>
                  <a:lnTo>
                    <a:pt x="579031" y="8773"/>
                  </a:lnTo>
                  <a:lnTo>
                    <a:pt x="533431" y="2227"/>
                  </a:lnTo>
                  <a:lnTo>
                    <a:pt x="486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852270" y="6226906"/>
              <a:ext cx="538480" cy="538480"/>
            </a:xfrm>
            <a:custGeom>
              <a:avLst/>
              <a:gdLst/>
              <a:ahLst/>
              <a:cxnLst/>
              <a:rect l="l" t="t" r="r" b="b"/>
              <a:pathLst>
                <a:path w="538480" h="538479">
                  <a:moveTo>
                    <a:pt x="269101" y="0"/>
                  </a:moveTo>
                  <a:lnTo>
                    <a:pt x="220732" y="4335"/>
                  </a:lnTo>
                  <a:lnTo>
                    <a:pt x="175206" y="16836"/>
                  </a:lnTo>
                  <a:lnTo>
                    <a:pt x="133284" y="36741"/>
                  </a:lnTo>
                  <a:lnTo>
                    <a:pt x="95726" y="63291"/>
                  </a:lnTo>
                  <a:lnTo>
                    <a:pt x="63291" y="95726"/>
                  </a:lnTo>
                  <a:lnTo>
                    <a:pt x="36741" y="133284"/>
                  </a:lnTo>
                  <a:lnTo>
                    <a:pt x="16836" y="175206"/>
                  </a:lnTo>
                  <a:lnTo>
                    <a:pt x="4335" y="220732"/>
                  </a:lnTo>
                  <a:lnTo>
                    <a:pt x="0" y="269101"/>
                  </a:lnTo>
                  <a:lnTo>
                    <a:pt x="4335" y="317473"/>
                  </a:lnTo>
                  <a:lnTo>
                    <a:pt x="16836" y="363001"/>
                  </a:lnTo>
                  <a:lnTo>
                    <a:pt x="36741" y="404923"/>
                  </a:lnTo>
                  <a:lnTo>
                    <a:pt x="63291" y="442481"/>
                  </a:lnTo>
                  <a:lnTo>
                    <a:pt x="95726" y="474915"/>
                  </a:lnTo>
                  <a:lnTo>
                    <a:pt x="133284" y="501463"/>
                  </a:lnTo>
                  <a:lnTo>
                    <a:pt x="175206" y="521368"/>
                  </a:lnTo>
                  <a:lnTo>
                    <a:pt x="220732" y="533868"/>
                  </a:lnTo>
                  <a:lnTo>
                    <a:pt x="269101" y="538203"/>
                  </a:lnTo>
                  <a:lnTo>
                    <a:pt x="317473" y="533868"/>
                  </a:lnTo>
                  <a:lnTo>
                    <a:pt x="363001" y="521368"/>
                  </a:lnTo>
                  <a:lnTo>
                    <a:pt x="404923" y="501463"/>
                  </a:lnTo>
                  <a:lnTo>
                    <a:pt x="442481" y="474915"/>
                  </a:lnTo>
                  <a:lnTo>
                    <a:pt x="474915" y="442481"/>
                  </a:lnTo>
                  <a:lnTo>
                    <a:pt x="501463" y="404923"/>
                  </a:lnTo>
                  <a:lnTo>
                    <a:pt x="521368" y="363001"/>
                  </a:lnTo>
                  <a:lnTo>
                    <a:pt x="533868" y="317473"/>
                  </a:lnTo>
                  <a:lnTo>
                    <a:pt x="538203" y="269101"/>
                  </a:lnTo>
                  <a:lnTo>
                    <a:pt x="533868" y="220732"/>
                  </a:lnTo>
                  <a:lnTo>
                    <a:pt x="521368" y="175206"/>
                  </a:lnTo>
                  <a:lnTo>
                    <a:pt x="501463" y="133284"/>
                  </a:lnTo>
                  <a:lnTo>
                    <a:pt x="474915" y="95726"/>
                  </a:lnTo>
                  <a:lnTo>
                    <a:pt x="442481" y="63291"/>
                  </a:lnTo>
                  <a:lnTo>
                    <a:pt x="404923" y="36741"/>
                  </a:lnTo>
                  <a:lnTo>
                    <a:pt x="363001" y="16836"/>
                  </a:lnTo>
                  <a:lnTo>
                    <a:pt x="317473" y="4335"/>
                  </a:lnTo>
                  <a:lnTo>
                    <a:pt x="2691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996025">
              <a:lnSpc>
                <a:spcPct val="100000"/>
              </a:lnSpc>
              <a:spcBef>
                <a:spcPts val="114"/>
              </a:spcBef>
            </a:pPr>
            <a:r>
              <a:rPr spc="5" dirty="0"/>
              <a:t>11</a:t>
            </a: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1779324"/>
            <a:ext cx="10208260" cy="61683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3180" marR="6714490">
              <a:lnSpc>
                <a:spcPts val="6509"/>
              </a:lnSpc>
              <a:spcBef>
                <a:spcPts val="85"/>
              </a:spcBef>
            </a:pPr>
            <a:r>
              <a:rPr sz="5200" b="1" spc="-5" dirty="0">
                <a:solidFill>
                  <a:srgbClr val="0D1CD1"/>
                </a:solidFill>
                <a:latin typeface="Mirador"/>
                <a:cs typeface="Mirador"/>
              </a:rPr>
              <a:t>Prz</a:t>
            </a:r>
            <a:r>
              <a:rPr sz="5200" b="1" spc="-125" dirty="0">
                <a:solidFill>
                  <a:srgbClr val="0D1CD1"/>
                </a:solidFill>
                <a:latin typeface="Mirador"/>
                <a:cs typeface="Mirador"/>
              </a:rPr>
              <a:t>y</a:t>
            </a:r>
            <a:r>
              <a:rPr sz="5200" b="1" spc="-5" dirty="0">
                <a:solidFill>
                  <a:srgbClr val="0D1CD1"/>
                </a:solidFill>
                <a:latin typeface="Mirador"/>
                <a:cs typeface="Mirador"/>
              </a:rPr>
              <a:t>d</a:t>
            </a:r>
            <a:r>
              <a:rPr sz="5200" b="1" spc="-35" dirty="0">
                <a:solidFill>
                  <a:srgbClr val="0D1CD1"/>
                </a:solidFill>
                <a:latin typeface="Mirador"/>
                <a:cs typeface="Mirador"/>
              </a:rPr>
              <a:t>a</a:t>
            </a:r>
            <a:r>
              <a:rPr sz="5200" b="1" spc="-5" dirty="0">
                <a:solidFill>
                  <a:srgbClr val="0D1CD1"/>
                </a:solidFill>
                <a:latin typeface="Mirador"/>
                <a:cs typeface="Mirador"/>
              </a:rPr>
              <a:t>tne  </a:t>
            </a:r>
            <a:r>
              <a:rPr sz="5200" b="1" spc="-25" dirty="0">
                <a:solidFill>
                  <a:srgbClr val="0D1CD1"/>
                </a:solidFill>
                <a:latin typeface="Mirador"/>
                <a:cs typeface="Mirador"/>
              </a:rPr>
              <a:t>pytania</a:t>
            </a:r>
            <a:endParaRPr sz="5200">
              <a:latin typeface="Mirador"/>
              <a:cs typeface="Mirador"/>
            </a:endParaRPr>
          </a:p>
          <a:p>
            <a:pPr marL="200660" indent="-188595">
              <a:lnSpc>
                <a:spcPct val="100000"/>
              </a:lnSpc>
              <a:spcBef>
                <a:spcPts val="4865"/>
              </a:spcBef>
              <a:buChar char="•"/>
              <a:tabLst>
                <a:tab pos="201295" algn="l"/>
              </a:tabLst>
            </a:pPr>
            <a:r>
              <a:rPr sz="2050" spc="125" dirty="0">
                <a:latin typeface="Lucida Sans Unicode"/>
                <a:cs typeface="Lucida Sans Unicode"/>
              </a:rPr>
              <a:t>Jakie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42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odczuwamy?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65" dirty="0">
                <a:latin typeface="Lucida Sans Unicode"/>
                <a:cs typeface="Lucida Sans Unicode"/>
              </a:rPr>
              <a:t>Które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są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przyjemne,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które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nieprzyjemne?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spc="459" dirty="0">
                <a:latin typeface="Lucida Sans Unicode"/>
                <a:cs typeface="Lucida Sans Unicode"/>
              </a:rPr>
              <a:t>W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jaki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sposób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ludzie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wyrażają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dirty="0">
                <a:latin typeface="Lucida Sans Unicode"/>
                <a:cs typeface="Lucida Sans Unicode"/>
              </a:rPr>
              <a:t>Czy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byłoby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lepiej,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gdybyśmy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nie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odczuwali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niektórych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emocji?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dirty="0">
                <a:latin typeface="Lucida Sans Unicode"/>
                <a:cs typeface="Lucida Sans Unicode"/>
              </a:rPr>
              <a:t>Czy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zawsze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odczuwamy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taką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samą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siłą?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dirty="0">
                <a:latin typeface="Lucida Sans Unicode"/>
                <a:cs typeface="Lucida Sans Unicode"/>
              </a:rPr>
              <a:t>Czy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wszystkie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są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35" dirty="0">
                <a:latin typeface="Lucida Sans Unicode"/>
                <a:cs typeface="Lucida Sans Unicode"/>
              </a:rPr>
              <a:t>nam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potrzebne?</a:t>
            </a:r>
            <a:endParaRPr sz="2050">
              <a:latin typeface="Lucida Sans Unicode"/>
              <a:cs typeface="Lucida Sans Unicode"/>
            </a:endParaRPr>
          </a:p>
          <a:p>
            <a:pPr marL="200660" marR="5080" indent="-188595">
              <a:lnSpc>
                <a:spcPts val="2800"/>
              </a:lnSpc>
              <a:spcBef>
                <a:spcPts val="155"/>
              </a:spcBef>
              <a:buChar char="•"/>
              <a:tabLst>
                <a:tab pos="201295" algn="l"/>
              </a:tabLst>
            </a:pPr>
            <a:r>
              <a:rPr sz="2050" spc="10" dirty="0">
                <a:latin typeface="Lucida Sans Unicode"/>
                <a:cs typeface="Lucida Sans Unicode"/>
              </a:rPr>
              <a:t>Co</a:t>
            </a:r>
            <a:r>
              <a:rPr sz="2050" spc="-6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by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było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gdybyśmy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nie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odczuwali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strachu,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złości?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Przed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czym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chronią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nas  </a:t>
            </a:r>
            <a:r>
              <a:rPr sz="2050" spc="75" dirty="0">
                <a:latin typeface="Lucida Sans Unicode"/>
                <a:cs typeface="Lucida Sans Unicode"/>
              </a:rPr>
              <a:t>te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emocje?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59" dirty="0">
                <a:latin typeface="Lucida Sans Unicode"/>
                <a:cs typeface="Lucida Sans Unicode"/>
              </a:rPr>
              <a:t>W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czym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35" dirty="0">
                <a:latin typeface="Lucida Sans Unicode"/>
                <a:cs typeface="Lucida Sans Unicode"/>
              </a:rPr>
              <a:t>nam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pomagają?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195"/>
              </a:spcBef>
              <a:buChar char="•"/>
              <a:tabLst>
                <a:tab pos="201295" algn="l"/>
              </a:tabLst>
            </a:pPr>
            <a:r>
              <a:rPr sz="2050" dirty="0">
                <a:latin typeface="Lucida Sans Unicode"/>
                <a:cs typeface="Lucida Sans Unicode"/>
              </a:rPr>
              <a:t>Czy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140" dirty="0">
                <a:latin typeface="Lucida Sans Unicode"/>
                <a:cs typeface="Lucida Sans Unicode"/>
              </a:rPr>
              <a:t>mamy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90" dirty="0">
                <a:latin typeface="Lucida Sans Unicode"/>
                <a:cs typeface="Lucida Sans Unicode"/>
              </a:rPr>
              <a:t>wpływ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nasze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dirty="0">
                <a:latin typeface="Lucida Sans Unicode"/>
                <a:cs typeface="Lucida Sans Unicode"/>
              </a:rPr>
              <a:t>Czy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odczuwamy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robimy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zależy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od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naszych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myśli?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spc="180" dirty="0">
                <a:latin typeface="Lucida Sans Unicode"/>
                <a:cs typeface="Lucida Sans Unicode"/>
              </a:rPr>
              <a:t>Jak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możemy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zmienić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nasz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sposób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myślenia,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pracować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0" dirty="0">
                <a:latin typeface="Lucida Sans Unicode"/>
                <a:cs typeface="Lucida Sans Unicode"/>
              </a:rPr>
              <a:t>nad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0" dirty="0">
                <a:latin typeface="Lucida Sans Unicode"/>
                <a:cs typeface="Lucida Sans Unicode"/>
              </a:rPr>
              <a:t>nim?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182724" y="4240713"/>
            <a:ext cx="477520" cy="477520"/>
          </a:xfrm>
          <a:custGeom>
            <a:avLst/>
            <a:gdLst/>
            <a:ahLst/>
            <a:cxnLst/>
            <a:rect l="l" t="t" r="r" b="b"/>
            <a:pathLst>
              <a:path w="477519" h="477520">
                <a:moveTo>
                  <a:pt x="477316" y="238633"/>
                </a:moveTo>
                <a:lnTo>
                  <a:pt x="470725" y="205981"/>
                </a:lnTo>
                <a:lnTo>
                  <a:pt x="452742" y="179311"/>
                </a:lnTo>
                <a:lnTo>
                  <a:pt x="426059" y="161315"/>
                </a:lnTo>
                <a:lnTo>
                  <a:pt x="393407" y="154724"/>
                </a:lnTo>
                <a:lnTo>
                  <a:pt x="322605" y="154724"/>
                </a:lnTo>
                <a:lnTo>
                  <a:pt x="322605" y="83921"/>
                </a:lnTo>
                <a:lnTo>
                  <a:pt x="316001" y="51257"/>
                </a:lnTo>
                <a:lnTo>
                  <a:pt x="298018" y="24587"/>
                </a:lnTo>
                <a:lnTo>
                  <a:pt x="271335" y="6604"/>
                </a:lnTo>
                <a:lnTo>
                  <a:pt x="238683" y="0"/>
                </a:lnTo>
                <a:lnTo>
                  <a:pt x="206006" y="6604"/>
                </a:lnTo>
                <a:lnTo>
                  <a:pt x="179349" y="24587"/>
                </a:lnTo>
                <a:lnTo>
                  <a:pt x="161366" y="51257"/>
                </a:lnTo>
                <a:lnTo>
                  <a:pt x="154787" y="83921"/>
                </a:lnTo>
                <a:lnTo>
                  <a:pt x="154787" y="154724"/>
                </a:lnTo>
                <a:lnTo>
                  <a:pt x="83908" y="154724"/>
                </a:lnTo>
                <a:lnTo>
                  <a:pt x="51257" y="161315"/>
                </a:lnTo>
                <a:lnTo>
                  <a:pt x="24587" y="179311"/>
                </a:lnTo>
                <a:lnTo>
                  <a:pt x="6591" y="205981"/>
                </a:lnTo>
                <a:lnTo>
                  <a:pt x="0" y="238633"/>
                </a:lnTo>
                <a:lnTo>
                  <a:pt x="6591" y="271284"/>
                </a:lnTo>
                <a:lnTo>
                  <a:pt x="24587" y="297954"/>
                </a:lnTo>
                <a:lnTo>
                  <a:pt x="51257" y="315950"/>
                </a:lnTo>
                <a:lnTo>
                  <a:pt x="83908" y="322541"/>
                </a:lnTo>
                <a:lnTo>
                  <a:pt x="154787" y="322541"/>
                </a:lnTo>
                <a:lnTo>
                  <a:pt x="154787" y="393407"/>
                </a:lnTo>
                <a:lnTo>
                  <a:pt x="161366" y="426059"/>
                </a:lnTo>
                <a:lnTo>
                  <a:pt x="179349" y="452716"/>
                </a:lnTo>
                <a:lnTo>
                  <a:pt x="206006" y="470674"/>
                </a:lnTo>
                <a:lnTo>
                  <a:pt x="238683" y="477266"/>
                </a:lnTo>
                <a:lnTo>
                  <a:pt x="271335" y="470674"/>
                </a:lnTo>
                <a:lnTo>
                  <a:pt x="298018" y="452716"/>
                </a:lnTo>
                <a:lnTo>
                  <a:pt x="316001" y="426059"/>
                </a:lnTo>
                <a:lnTo>
                  <a:pt x="322605" y="393407"/>
                </a:lnTo>
                <a:lnTo>
                  <a:pt x="322605" y="322541"/>
                </a:lnTo>
                <a:lnTo>
                  <a:pt x="393407" y="322541"/>
                </a:lnTo>
                <a:lnTo>
                  <a:pt x="426059" y="315950"/>
                </a:lnTo>
                <a:lnTo>
                  <a:pt x="452742" y="297954"/>
                </a:lnTo>
                <a:lnTo>
                  <a:pt x="470725" y="271284"/>
                </a:lnTo>
                <a:lnTo>
                  <a:pt x="477316" y="238633"/>
                </a:lnTo>
                <a:close/>
              </a:path>
            </a:pathLst>
          </a:custGeom>
          <a:solidFill>
            <a:srgbClr val="03F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13286207" y="4870096"/>
            <a:ext cx="5038090" cy="3373754"/>
            <a:chOff x="13286207" y="4870096"/>
            <a:chExt cx="5038090" cy="3373754"/>
          </a:xfrm>
        </p:grpSpPr>
        <p:sp>
          <p:nvSpPr>
            <p:cNvPr id="30" name="object 30"/>
            <p:cNvSpPr/>
            <p:nvPr/>
          </p:nvSpPr>
          <p:spPr>
            <a:xfrm>
              <a:off x="15521242" y="7856594"/>
              <a:ext cx="386715" cy="386715"/>
            </a:xfrm>
            <a:custGeom>
              <a:avLst/>
              <a:gdLst/>
              <a:ahLst/>
              <a:cxnLst/>
              <a:rect l="l" t="t" r="r" b="b"/>
              <a:pathLst>
                <a:path w="386715" h="386715">
                  <a:moveTo>
                    <a:pt x="386651" y="83947"/>
                  </a:moveTo>
                  <a:lnTo>
                    <a:pt x="380504" y="52362"/>
                  </a:lnTo>
                  <a:lnTo>
                    <a:pt x="362077" y="24612"/>
                  </a:lnTo>
                  <a:lnTo>
                    <a:pt x="334314" y="6172"/>
                  </a:lnTo>
                  <a:lnTo>
                    <a:pt x="302729" y="25"/>
                  </a:lnTo>
                  <a:lnTo>
                    <a:pt x="271170" y="6184"/>
                  </a:lnTo>
                  <a:lnTo>
                    <a:pt x="243420" y="24612"/>
                  </a:lnTo>
                  <a:lnTo>
                    <a:pt x="193332" y="74688"/>
                  </a:lnTo>
                  <a:lnTo>
                    <a:pt x="143230" y="24574"/>
                  </a:lnTo>
                  <a:lnTo>
                    <a:pt x="115481" y="6146"/>
                  </a:lnTo>
                  <a:lnTo>
                    <a:pt x="83896" y="0"/>
                  </a:lnTo>
                  <a:lnTo>
                    <a:pt x="52324" y="6146"/>
                  </a:lnTo>
                  <a:lnTo>
                    <a:pt x="24561" y="24574"/>
                  </a:lnTo>
                  <a:lnTo>
                    <a:pt x="6146" y="52324"/>
                  </a:lnTo>
                  <a:lnTo>
                    <a:pt x="0" y="83896"/>
                  </a:lnTo>
                  <a:lnTo>
                    <a:pt x="6146" y="115481"/>
                  </a:lnTo>
                  <a:lnTo>
                    <a:pt x="24561" y="143243"/>
                  </a:lnTo>
                  <a:lnTo>
                    <a:pt x="74663" y="193344"/>
                  </a:lnTo>
                  <a:lnTo>
                    <a:pt x="24561" y="243446"/>
                  </a:lnTo>
                  <a:lnTo>
                    <a:pt x="6146" y="271195"/>
                  </a:lnTo>
                  <a:lnTo>
                    <a:pt x="0" y="302755"/>
                  </a:lnTo>
                  <a:lnTo>
                    <a:pt x="6159" y="334314"/>
                  </a:lnTo>
                  <a:lnTo>
                    <a:pt x="24612" y="362089"/>
                  </a:lnTo>
                  <a:lnTo>
                    <a:pt x="52349" y="380517"/>
                  </a:lnTo>
                  <a:lnTo>
                    <a:pt x="83921" y="386664"/>
                  </a:lnTo>
                  <a:lnTo>
                    <a:pt x="115481" y="380542"/>
                  </a:lnTo>
                  <a:lnTo>
                    <a:pt x="143230" y="362115"/>
                  </a:lnTo>
                  <a:lnTo>
                    <a:pt x="193332" y="312013"/>
                  </a:lnTo>
                  <a:lnTo>
                    <a:pt x="243420" y="362077"/>
                  </a:lnTo>
                  <a:lnTo>
                    <a:pt x="271170" y="380504"/>
                  </a:lnTo>
                  <a:lnTo>
                    <a:pt x="302755" y="386638"/>
                  </a:lnTo>
                  <a:lnTo>
                    <a:pt x="334327" y="380504"/>
                  </a:lnTo>
                  <a:lnTo>
                    <a:pt x="362077" y="362077"/>
                  </a:lnTo>
                  <a:lnTo>
                    <a:pt x="380504" y="334327"/>
                  </a:lnTo>
                  <a:lnTo>
                    <a:pt x="386651" y="302742"/>
                  </a:lnTo>
                  <a:lnTo>
                    <a:pt x="380504" y="271170"/>
                  </a:lnTo>
                  <a:lnTo>
                    <a:pt x="362077" y="243408"/>
                  </a:lnTo>
                  <a:lnTo>
                    <a:pt x="312000" y="193344"/>
                  </a:lnTo>
                  <a:lnTo>
                    <a:pt x="362077" y="143268"/>
                  </a:lnTo>
                  <a:lnTo>
                    <a:pt x="380504" y="115519"/>
                  </a:lnTo>
                  <a:lnTo>
                    <a:pt x="386651" y="83947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286207" y="4870096"/>
              <a:ext cx="3044190" cy="3013075"/>
            </a:xfrm>
            <a:custGeom>
              <a:avLst/>
              <a:gdLst/>
              <a:ahLst/>
              <a:cxnLst/>
              <a:rect l="l" t="t" r="r" b="b"/>
              <a:pathLst>
                <a:path w="3044190" h="3013075">
                  <a:moveTo>
                    <a:pt x="1561093" y="0"/>
                  </a:moveTo>
                  <a:lnTo>
                    <a:pt x="1513098" y="761"/>
                  </a:lnTo>
                  <a:lnTo>
                    <a:pt x="1465483" y="3032"/>
                  </a:lnTo>
                  <a:lnTo>
                    <a:pt x="1418272" y="6788"/>
                  </a:lnTo>
                  <a:lnTo>
                    <a:pt x="1371487" y="12007"/>
                  </a:lnTo>
                  <a:lnTo>
                    <a:pt x="1325153" y="18665"/>
                  </a:lnTo>
                  <a:lnTo>
                    <a:pt x="1279291" y="26740"/>
                  </a:lnTo>
                  <a:lnTo>
                    <a:pt x="1233925" y="36208"/>
                  </a:lnTo>
                  <a:lnTo>
                    <a:pt x="1189078" y="47047"/>
                  </a:lnTo>
                  <a:lnTo>
                    <a:pt x="1144773" y="59234"/>
                  </a:lnTo>
                  <a:lnTo>
                    <a:pt x="1101033" y="72744"/>
                  </a:lnTo>
                  <a:lnTo>
                    <a:pt x="1057881" y="87557"/>
                  </a:lnTo>
                  <a:lnTo>
                    <a:pt x="1015339" y="103647"/>
                  </a:lnTo>
                  <a:lnTo>
                    <a:pt x="973432" y="120993"/>
                  </a:lnTo>
                  <a:lnTo>
                    <a:pt x="932182" y="139572"/>
                  </a:lnTo>
                  <a:lnTo>
                    <a:pt x="891611" y="159359"/>
                  </a:lnTo>
                  <a:lnTo>
                    <a:pt x="851744" y="180334"/>
                  </a:lnTo>
                  <a:lnTo>
                    <a:pt x="812602" y="202471"/>
                  </a:lnTo>
                  <a:lnTo>
                    <a:pt x="774210" y="225749"/>
                  </a:lnTo>
                  <a:lnTo>
                    <a:pt x="736590" y="250144"/>
                  </a:lnTo>
                  <a:lnTo>
                    <a:pt x="699764" y="275633"/>
                  </a:lnTo>
                  <a:lnTo>
                    <a:pt x="663757" y="302194"/>
                  </a:lnTo>
                  <a:lnTo>
                    <a:pt x="628591" y="329803"/>
                  </a:lnTo>
                  <a:lnTo>
                    <a:pt x="594289" y="358437"/>
                  </a:lnTo>
                  <a:lnTo>
                    <a:pt x="560874" y="388073"/>
                  </a:lnTo>
                  <a:lnTo>
                    <a:pt x="528369" y="418689"/>
                  </a:lnTo>
                  <a:lnTo>
                    <a:pt x="496798" y="450261"/>
                  </a:lnTo>
                  <a:lnTo>
                    <a:pt x="466183" y="482765"/>
                  </a:lnTo>
                  <a:lnTo>
                    <a:pt x="436546" y="516180"/>
                  </a:lnTo>
                  <a:lnTo>
                    <a:pt x="407912" y="550483"/>
                  </a:lnTo>
                  <a:lnTo>
                    <a:pt x="380304" y="585649"/>
                  </a:lnTo>
                  <a:lnTo>
                    <a:pt x="353743" y="621656"/>
                  </a:lnTo>
                  <a:lnTo>
                    <a:pt x="328254" y="658481"/>
                  </a:lnTo>
                  <a:lnTo>
                    <a:pt x="303859" y="696102"/>
                  </a:lnTo>
                  <a:lnTo>
                    <a:pt x="280582" y="734494"/>
                  </a:lnTo>
                  <a:lnTo>
                    <a:pt x="258444" y="773636"/>
                  </a:lnTo>
                  <a:lnTo>
                    <a:pt x="237470" y="813503"/>
                  </a:lnTo>
                  <a:lnTo>
                    <a:pt x="217683" y="854073"/>
                  </a:lnTo>
                  <a:lnTo>
                    <a:pt x="199105" y="895324"/>
                  </a:lnTo>
                  <a:lnTo>
                    <a:pt x="181759" y="937231"/>
                  </a:lnTo>
                  <a:lnTo>
                    <a:pt x="165668" y="979772"/>
                  </a:lnTo>
                  <a:lnTo>
                    <a:pt x="150856" y="1022924"/>
                  </a:lnTo>
                  <a:lnTo>
                    <a:pt x="137346" y="1066664"/>
                  </a:lnTo>
                  <a:lnTo>
                    <a:pt x="125159" y="1110969"/>
                  </a:lnTo>
                  <a:lnTo>
                    <a:pt x="114321" y="1155816"/>
                  </a:lnTo>
                  <a:lnTo>
                    <a:pt x="104852" y="1201181"/>
                  </a:lnTo>
                  <a:lnTo>
                    <a:pt x="96778" y="1247042"/>
                  </a:lnTo>
                  <a:lnTo>
                    <a:pt x="90120" y="1293377"/>
                  </a:lnTo>
                  <a:lnTo>
                    <a:pt x="84901" y="1340160"/>
                  </a:lnTo>
                  <a:lnTo>
                    <a:pt x="81145" y="1387371"/>
                  </a:lnTo>
                  <a:lnTo>
                    <a:pt x="78874" y="1434985"/>
                  </a:lnTo>
                  <a:lnTo>
                    <a:pt x="78112" y="1482981"/>
                  </a:lnTo>
                  <a:lnTo>
                    <a:pt x="79027" y="1535556"/>
                  </a:lnTo>
                  <a:lnTo>
                    <a:pt x="81752" y="1587671"/>
                  </a:lnTo>
                  <a:lnTo>
                    <a:pt x="86257" y="1639295"/>
                  </a:lnTo>
                  <a:lnTo>
                    <a:pt x="92511" y="1690398"/>
                  </a:lnTo>
                  <a:lnTo>
                    <a:pt x="100483" y="1740950"/>
                  </a:lnTo>
                  <a:lnTo>
                    <a:pt x="110144" y="1790921"/>
                  </a:lnTo>
                  <a:lnTo>
                    <a:pt x="121463" y="1840279"/>
                  </a:lnTo>
                  <a:lnTo>
                    <a:pt x="134409" y="1888996"/>
                  </a:lnTo>
                  <a:lnTo>
                    <a:pt x="148952" y="1937041"/>
                  </a:lnTo>
                  <a:lnTo>
                    <a:pt x="165062" y="1984384"/>
                  </a:lnTo>
                  <a:lnTo>
                    <a:pt x="182708" y="2030994"/>
                  </a:lnTo>
                  <a:lnTo>
                    <a:pt x="201860" y="2076842"/>
                  </a:lnTo>
                  <a:lnTo>
                    <a:pt x="222487" y="2121897"/>
                  </a:lnTo>
                  <a:lnTo>
                    <a:pt x="244559" y="2166128"/>
                  </a:lnTo>
                  <a:lnTo>
                    <a:pt x="268046" y="2209507"/>
                  </a:lnTo>
                  <a:lnTo>
                    <a:pt x="292917" y="2252002"/>
                  </a:lnTo>
                  <a:lnTo>
                    <a:pt x="319142" y="2293584"/>
                  </a:lnTo>
                  <a:lnTo>
                    <a:pt x="346691" y="2334222"/>
                  </a:lnTo>
                  <a:lnTo>
                    <a:pt x="0" y="3012955"/>
                  </a:lnTo>
                  <a:lnTo>
                    <a:pt x="572904" y="2588643"/>
                  </a:lnTo>
                  <a:lnTo>
                    <a:pt x="609189" y="2620061"/>
                  </a:lnTo>
                  <a:lnTo>
                    <a:pt x="646487" y="2650311"/>
                  </a:lnTo>
                  <a:lnTo>
                    <a:pt x="684769" y="2679365"/>
                  </a:lnTo>
                  <a:lnTo>
                    <a:pt x="724005" y="2707194"/>
                  </a:lnTo>
                  <a:lnTo>
                    <a:pt x="764169" y="2733769"/>
                  </a:lnTo>
                  <a:lnTo>
                    <a:pt x="805230" y="2759061"/>
                  </a:lnTo>
                  <a:lnTo>
                    <a:pt x="847160" y="2783043"/>
                  </a:lnTo>
                  <a:lnTo>
                    <a:pt x="889932" y="2805685"/>
                  </a:lnTo>
                  <a:lnTo>
                    <a:pt x="933516" y="2826959"/>
                  </a:lnTo>
                  <a:lnTo>
                    <a:pt x="977885" y="2846835"/>
                  </a:lnTo>
                  <a:lnTo>
                    <a:pt x="1023009" y="2865287"/>
                  </a:lnTo>
                  <a:lnTo>
                    <a:pt x="1068860" y="2882284"/>
                  </a:lnTo>
                  <a:lnTo>
                    <a:pt x="1115410" y="2897798"/>
                  </a:lnTo>
                  <a:lnTo>
                    <a:pt x="1162630" y="2911800"/>
                  </a:lnTo>
                  <a:lnTo>
                    <a:pt x="1210491" y="2924263"/>
                  </a:lnTo>
                  <a:lnTo>
                    <a:pt x="1258966" y="2935157"/>
                  </a:lnTo>
                  <a:lnTo>
                    <a:pt x="1308025" y="2944453"/>
                  </a:lnTo>
                  <a:lnTo>
                    <a:pt x="1357640" y="2952124"/>
                  </a:lnTo>
                  <a:lnTo>
                    <a:pt x="1407783" y="2958139"/>
                  </a:lnTo>
                  <a:lnTo>
                    <a:pt x="1458425" y="2962472"/>
                  </a:lnTo>
                  <a:lnTo>
                    <a:pt x="1509538" y="2965092"/>
                  </a:lnTo>
                  <a:lnTo>
                    <a:pt x="1561093" y="2965972"/>
                  </a:lnTo>
                  <a:lnTo>
                    <a:pt x="1609089" y="2965210"/>
                  </a:lnTo>
                  <a:lnTo>
                    <a:pt x="1656704" y="2962939"/>
                  </a:lnTo>
                  <a:lnTo>
                    <a:pt x="1703915" y="2959183"/>
                  </a:lnTo>
                  <a:lnTo>
                    <a:pt x="1750699" y="2953965"/>
                  </a:lnTo>
                  <a:lnTo>
                    <a:pt x="1797034" y="2947306"/>
                  </a:lnTo>
                  <a:lnTo>
                    <a:pt x="1842896" y="2939231"/>
                  </a:lnTo>
                  <a:lnTo>
                    <a:pt x="1888261" y="2929763"/>
                  </a:lnTo>
                  <a:lnTo>
                    <a:pt x="1933108" y="2918924"/>
                  </a:lnTo>
                  <a:lnTo>
                    <a:pt x="1977413" y="2906738"/>
                  </a:lnTo>
                  <a:lnTo>
                    <a:pt x="2021154" y="2893227"/>
                  </a:lnTo>
                  <a:lnTo>
                    <a:pt x="2064306" y="2878415"/>
                  </a:lnTo>
                  <a:lnTo>
                    <a:pt x="2106847" y="2862324"/>
                  </a:lnTo>
                  <a:lnTo>
                    <a:pt x="2148755" y="2844978"/>
                  </a:lnTo>
                  <a:lnTo>
                    <a:pt x="2190005" y="2826400"/>
                  </a:lnTo>
                  <a:lnTo>
                    <a:pt x="2230576" y="2806612"/>
                  </a:lnTo>
                  <a:lnTo>
                    <a:pt x="2270443" y="2785638"/>
                  </a:lnTo>
                  <a:lnTo>
                    <a:pt x="2309584" y="2763500"/>
                  </a:lnTo>
                  <a:lnTo>
                    <a:pt x="2347977" y="2740222"/>
                  </a:lnTo>
                  <a:lnTo>
                    <a:pt x="2385597" y="2715827"/>
                  </a:lnTo>
                  <a:lnTo>
                    <a:pt x="2422422" y="2690337"/>
                  </a:lnTo>
                  <a:lnTo>
                    <a:pt x="2458430" y="2663777"/>
                  </a:lnTo>
                  <a:lnTo>
                    <a:pt x="2493596" y="2636168"/>
                  </a:lnTo>
                  <a:lnTo>
                    <a:pt x="2527898" y="2607533"/>
                  </a:lnTo>
                  <a:lnTo>
                    <a:pt x="2561313" y="2577897"/>
                  </a:lnTo>
                  <a:lnTo>
                    <a:pt x="2593817" y="2547281"/>
                  </a:lnTo>
                  <a:lnTo>
                    <a:pt x="2625389" y="2515710"/>
                  </a:lnTo>
                  <a:lnTo>
                    <a:pt x="2656004" y="2483205"/>
                  </a:lnTo>
                  <a:lnTo>
                    <a:pt x="2685640" y="2449789"/>
                  </a:lnTo>
                  <a:lnTo>
                    <a:pt x="2714274" y="2415487"/>
                  </a:lnTo>
                  <a:lnTo>
                    <a:pt x="2741883" y="2380321"/>
                  </a:lnTo>
                  <a:lnTo>
                    <a:pt x="2768443" y="2344313"/>
                  </a:lnTo>
                  <a:lnTo>
                    <a:pt x="2793933" y="2307488"/>
                  </a:lnTo>
                  <a:lnTo>
                    <a:pt x="2818327" y="2269867"/>
                  </a:lnTo>
                  <a:lnTo>
                    <a:pt x="2841605" y="2231474"/>
                  </a:lnTo>
                  <a:lnTo>
                    <a:pt x="2863742" y="2192333"/>
                  </a:lnTo>
                  <a:lnTo>
                    <a:pt x="2884716" y="2152465"/>
                  </a:lnTo>
                  <a:lnTo>
                    <a:pt x="2904504" y="2111894"/>
                  </a:lnTo>
                  <a:lnTo>
                    <a:pt x="2923082" y="2070644"/>
                  </a:lnTo>
                  <a:lnTo>
                    <a:pt x="2940428" y="2028736"/>
                  </a:lnTo>
                  <a:lnTo>
                    <a:pt x="2956518" y="1986194"/>
                  </a:lnTo>
                  <a:lnTo>
                    <a:pt x="2971330" y="1943042"/>
                  </a:lnTo>
                  <a:lnTo>
                    <a:pt x="2984841" y="1899302"/>
                  </a:lnTo>
                  <a:lnTo>
                    <a:pt x="2997027" y="1854996"/>
                  </a:lnTo>
                  <a:lnTo>
                    <a:pt x="3007866" y="1810149"/>
                  </a:lnTo>
                  <a:lnTo>
                    <a:pt x="3017334" y="1764783"/>
                  </a:lnTo>
                  <a:lnTo>
                    <a:pt x="3025409" y="1718921"/>
                  </a:lnTo>
                  <a:lnTo>
                    <a:pt x="3032067" y="1672587"/>
                  </a:lnTo>
                  <a:lnTo>
                    <a:pt x="3037286" y="1625802"/>
                  </a:lnTo>
                  <a:lnTo>
                    <a:pt x="3041042" y="1578591"/>
                  </a:lnTo>
                  <a:lnTo>
                    <a:pt x="3043312" y="1530976"/>
                  </a:lnTo>
                  <a:lnTo>
                    <a:pt x="3044074" y="1482981"/>
                  </a:lnTo>
                  <a:lnTo>
                    <a:pt x="3043312" y="1434985"/>
                  </a:lnTo>
                  <a:lnTo>
                    <a:pt x="3041042" y="1387371"/>
                  </a:lnTo>
                  <a:lnTo>
                    <a:pt x="3037286" y="1340160"/>
                  </a:lnTo>
                  <a:lnTo>
                    <a:pt x="3032067" y="1293377"/>
                  </a:lnTo>
                  <a:lnTo>
                    <a:pt x="3025409" y="1247042"/>
                  </a:lnTo>
                  <a:lnTo>
                    <a:pt x="3017334" y="1201181"/>
                  </a:lnTo>
                  <a:lnTo>
                    <a:pt x="3007866" y="1155816"/>
                  </a:lnTo>
                  <a:lnTo>
                    <a:pt x="2997027" y="1110969"/>
                  </a:lnTo>
                  <a:lnTo>
                    <a:pt x="2984841" y="1066664"/>
                  </a:lnTo>
                  <a:lnTo>
                    <a:pt x="2971330" y="1022924"/>
                  </a:lnTo>
                  <a:lnTo>
                    <a:pt x="2956518" y="979772"/>
                  </a:lnTo>
                  <a:lnTo>
                    <a:pt x="2940428" y="937231"/>
                  </a:lnTo>
                  <a:lnTo>
                    <a:pt x="2923082" y="895324"/>
                  </a:lnTo>
                  <a:lnTo>
                    <a:pt x="2904504" y="854073"/>
                  </a:lnTo>
                  <a:lnTo>
                    <a:pt x="2884716" y="813503"/>
                  </a:lnTo>
                  <a:lnTo>
                    <a:pt x="2863742" y="773636"/>
                  </a:lnTo>
                  <a:lnTo>
                    <a:pt x="2841605" y="734494"/>
                  </a:lnTo>
                  <a:lnTo>
                    <a:pt x="2818327" y="696102"/>
                  </a:lnTo>
                  <a:lnTo>
                    <a:pt x="2793933" y="658481"/>
                  </a:lnTo>
                  <a:lnTo>
                    <a:pt x="2768443" y="621656"/>
                  </a:lnTo>
                  <a:lnTo>
                    <a:pt x="2741883" y="585649"/>
                  </a:lnTo>
                  <a:lnTo>
                    <a:pt x="2714274" y="550483"/>
                  </a:lnTo>
                  <a:lnTo>
                    <a:pt x="2685640" y="516180"/>
                  </a:lnTo>
                  <a:lnTo>
                    <a:pt x="2656004" y="482765"/>
                  </a:lnTo>
                  <a:lnTo>
                    <a:pt x="2625389" y="450261"/>
                  </a:lnTo>
                  <a:lnTo>
                    <a:pt x="2593817" y="418689"/>
                  </a:lnTo>
                  <a:lnTo>
                    <a:pt x="2561313" y="388073"/>
                  </a:lnTo>
                  <a:lnTo>
                    <a:pt x="2527898" y="358437"/>
                  </a:lnTo>
                  <a:lnTo>
                    <a:pt x="2493596" y="329803"/>
                  </a:lnTo>
                  <a:lnTo>
                    <a:pt x="2458430" y="302194"/>
                  </a:lnTo>
                  <a:lnTo>
                    <a:pt x="2422422" y="275633"/>
                  </a:lnTo>
                  <a:lnTo>
                    <a:pt x="2385597" y="250144"/>
                  </a:lnTo>
                  <a:lnTo>
                    <a:pt x="2347977" y="225749"/>
                  </a:lnTo>
                  <a:lnTo>
                    <a:pt x="2309584" y="202471"/>
                  </a:lnTo>
                  <a:lnTo>
                    <a:pt x="2270443" y="180334"/>
                  </a:lnTo>
                  <a:lnTo>
                    <a:pt x="2230576" y="159359"/>
                  </a:lnTo>
                  <a:lnTo>
                    <a:pt x="2190005" y="139572"/>
                  </a:lnTo>
                  <a:lnTo>
                    <a:pt x="2148755" y="120993"/>
                  </a:lnTo>
                  <a:lnTo>
                    <a:pt x="2106847" y="103647"/>
                  </a:lnTo>
                  <a:lnTo>
                    <a:pt x="2064306" y="87557"/>
                  </a:lnTo>
                  <a:lnTo>
                    <a:pt x="2021154" y="72744"/>
                  </a:lnTo>
                  <a:lnTo>
                    <a:pt x="1977413" y="59234"/>
                  </a:lnTo>
                  <a:lnTo>
                    <a:pt x="1933108" y="47047"/>
                  </a:lnTo>
                  <a:lnTo>
                    <a:pt x="1888261" y="36208"/>
                  </a:lnTo>
                  <a:lnTo>
                    <a:pt x="1842896" y="26740"/>
                  </a:lnTo>
                  <a:lnTo>
                    <a:pt x="1797034" y="18665"/>
                  </a:lnTo>
                  <a:lnTo>
                    <a:pt x="1750699" y="12007"/>
                  </a:lnTo>
                  <a:lnTo>
                    <a:pt x="1703915" y="6788"/>
                  </a:lnTo>
                  <a:lnTo>
                    <a:pt x="1656704" y="3032"/>
                  </a:lnTo>
                  <a:lnTo>
                    <a:pt x="1609089" y="761"/>
                  </a:lnTo>
                  <a:lnTo>
                    <a:pt x="1561093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79971" y="4870096"/>
              <a:ext cx="3044190" cy="3013075"/>
            </a:xfrm>
            <a:custGeom>
              <a:avLst/>
              <a:gdLst/>
              <a:ahLst/>
              <a:cxnLst/>
              <a:rect l="l" t="t" r="r" b="b"/>
              <a:pathLst>
                <a:path w="3044190" h="3013075">
                  <a:moveTo>
                    <a:pt x="1482981" y="0"/>
                  </a:moveTo>
                  <a:lnTo>
                    <a:pt x="1434985" y="761"/>
                  </a:lnTo>
                  <a:lnTo>
                    <a:pt x="1387370" y="3032"/>
                  </a:lnTo>
                  <a:lnTo>
                    <a:pt x="1340159" y="6788"/>
                  </a:lnTo>
                  <a:lnTo>
                    <a:pt x="1293374" y="12007"/>
                  </a:lnTo>
                  <a:lnTo>
                    <a:pt x="1247040" y="18665"/>
                  </a:lnTo>
                  <a:lnTo>
                    <a:pt x="1201178" y="26740"/>
                  </a:lnTo>
                  <a:lnTo>
                    <a:pt x="1155812" y="36208"/>
                  </a:lnTo>
                  <a:lnTo>
                    <a:pt x="1110965" y="47047"/>
                  </a:lnTo>
                  <a:lnTo>
                    <a:pt x="1066660" y="59234"/>
                  </a:lnTo>
                  <a:lnTo>
                    <a:pt x="1022920" y="72744"/>
                  </a:lnTo>
                  <a:lnTo>
                    <a:pt x="979768" y="87557"/>
                  </a:lnTo>
                  <a:lnTo>
                    <a:pt x="937227" y="103647"/>
                  </a:lnTo>
                  <a:lnTo>
                    <a:pt x="895319" y="120993"/>
                  </a:lnTo>
                  <a:lnTo>
                    <a:pt x="854069" y="139572"/>
                  </a:lnTo>
                  <a:lnTo>
                    <a:pt x="813498" y="159359"/>
                  </a:lnTo>
                  <a:lnTo>
                    <a:pt x="773631" y="180334"/>
                  </a:lnTo>
                  <a:lnTo>
                    <a:pt x="734489" y="202471"/>
                  </a:lnTo>
                  <a:lnTo>
                    <a:pt x="696097" y="225749"/>
                  </a:lnTo>
                  <a:lnTo>
                    <a:pt x="658477" y="250144"/>
                  </a:lnTo>
                  <a:lnTo>
                    <a:pt x="621651" y="275633"/>
                  </a:lnTo>
                  <a:lnTo>
                    <a:pt x="585644" y="302194"/>
                  </a:lnTo>
                  <a:lnTo>
                    <a:pt x="550478" y="329803"/>
                  </a:lnTo>
                  <a:lnTo>
                    <a:pt x="516176" y="358437"/>
                  </a:lnTo>
                  <a:lnTo>
                    <a:pt x="482761" y="388073"/>
                  </a:lnTo>
                  <a:lnTo>
                    <a:pt x="450257" y="418689"/>
                  </a:lnTo>
                  <a:lnTo>
                    <a:pt x="418685" y="450261"/>
                  </a:lnTo>
                  <a:lnTo>
                    <a:pt x="388070" y="482765"/>
                  </a:lnTo>
                  <a:lnTo>
                    <a:pt x="358434" y="516180"/>
                  </a:lnTo>
                  <a:lnTo>
                    <a:pt x="329800" y="550483"/>
                  </a:lnTo>
                  <a:lnTo>
                    <a:pt x="302191" y="585649"/>
                  </a:lnTo>
                  <a:lnTo>
                    <a:pt x="275630" y="621656"/>
                  </a:lnTo>
                  <a:lnTo>
                    <a:pt x="250141" y="658481"/>
                  </a:lnTo>
                  <a:lnTo>
                    <a:pt x="225746" y="696102"/>
                  </a:lnTo>
                  <a:lnTo>
                    <a:pt x="202469" y="734494"/>
                  </a:lnTo>
                  <a:lnTo>
                    <a:pt x="180332" y="773636"/>
                  </a:lnTo>
                  <a:lnTo>
                    <a:pt x="159358" y="813503"/>
                  </a:lnTo>
                  <a:lnTo>
                    <a:pt x="139570" y="854073"/>
                  </a:lnTo>
                  <a:lnTo>
                    <a:pt x="120992" y="895324"/>
                  </a:lnTo>
                  <a:lnTo>
                    <a:pt x="103646" y="937231"/>
                  </a:lnTo>
                  <a:lnTo>
                    <a:pt x="87555" y="979772"/>
                  </a:lnTo>
                  <a:lnTo>
                    <a:pt x="72743" y="1022924"/>
                  </a:lnTo>
                  <a:lnTo>
                    <a:pt x="59233" y="1066664"/>
                  </a:lnTo>
                  <a:lnTo>
                    <a:pt x="47047" y="1110969"/>
                  </a:lnTo>
                  <a:lnTo>
                    <a:pt x="36208" y="1155816"/>
                  </a:lnTo>
                  <a:lnTo>
                    <a:pt x="26740" y="1201181"/>
                  </a:lnTo>
                  <a:lnTo>
                    <a:pt x="18665" y="1247042"/>
                  </a:lnTo>
                  <a:lnTo>
                    <a:pt x="12007" y="1293377"/>
                  </a:lnTo>
                  <a:lnTo>
                    <a:pt x="6788" y="1340160"/>
                  </a:lnTo>
                  <a:lnTo>
                    <a:pt x="3032" y="1387371"/>
                  </a:lnTo>
                  <a:lnTo>
                    <a:pt x="761" y="1434985"/>
                  </a:lnTo>
                  <a:lnTo>
                    <a:pt x="0" y="1482981"/>
                  </a:lnTo>
                  <a:lnTo>
                    <a:pt x="761" y="1530976"/>
                  </a:lnTo>
                  <a:lnTo>
                    <a:pt x="3032" y="1578591"/>
                  </a:lnTo>
                  <a:lnTo>
                    <a:pt x="6788" y="1625802"/>
                  </a:lnTo>
                  <a:lnTo>
                    <a:pt x="12007" y="1672587"/>
                  </a:lnTo>
                  <a:lnTo>
                    <a:pt x="18665" y="1718921"/>
                  </a:lnTo>
                  <a:lnTo>
                    <a:pt x="26740" y="1764783"/>
                  </a:lnTo>
                  <a:lnTo>
                    <a:pt x="36208" y="1810149"/>
                  </a:lnTo>
                  <a:lnTo>
                    <a:pt x="47047" y="1854996"/>
                  </a:lnTo>
                  <a:lnTo>
                    <a:pt x="59233" y="1899302"/>
                  </a:lnTo>
                  <a:lnTo>
                    <a:pt x="72743" y="1943042"/>
                  </a:lnTo>
                  <a:lnTo>
                    <a:pt x="87555" y="1986194"/>
                  </a:lnTo>
                  <a:lnTo>
                    <a:pt x="103646" y="2028736"/>
                  </a:lnTo>
                  <a:lnTo>
                    <a:pt x="120992" y="2070644"/>
                  </a:lnTo>
                  <a:lnTo>
                    <a:pt x="139570" y="2111894"/>
                  </a:lnTo>
                  <a:lnTo>
                    <a:pt x="159358" y="2152465"/>
                  </a:lnTo>
                  <a:lnTo>
                    <a:pt x="180332" y="2192333"/>
                  </a:lnTo>
                  <a:lnTo>
                    <a:pt x="202469" y="2231474"/>
                  </a:lnTo>
                  <a:lnTo>
                    <a:pt x="225746" y="2269867"/>
                  </a:lnTo>
                  <a:lnTo>
                    <a:pt x="250141" y="2307488"/>
                  </a:lnTo>
                  <a:lnTo>
                    <a:pt x="275630" y="2344313"/>
                  </a:lnTo>
                  <a:lnTo>
                    <a:pt x="302191" y="2380321"/>
                  </a:lnTo>
                  <a:lnTo>
                    <a:pt x="329800" y="2415487"/>
                  </a:lnTo>
                  <a:lnTo>
                    <a:pt x="358434" y="2449789"/>
                  </a:lnTo>
                  <a:lnTo>
                    <a:pt x="388070" y="2483205"/>
                  </a:lnTo>
                  <a:lnTo>
                    <a:pt x="418685" y="2515710"/>
                  </a:lnTo>
                  <a:lnTo>
                    <a:pt x="450257" y="2547281"/>
                  </a:lnTo>
                  <a:lnTo>
                    <a:pt x="482761" y="2577897"/>
                  </a:lnTo>
                  <a:lnTo>
                    <a:pt x="516176" y="2607533"/>
                  </a:lnTo>
                  <a:lnTo>
                    <a:pt x="550478" y="2636168"/>
                  </a:lnTo>
                  <a:lnTo>
                    <a:pt x="585644" y="2663777"/>
                  </a:lnTo>
                  <a:lnTo>
                    <a:pt x="621651" y="2690337"/>
                  </a:lnTo>
                  <a:lnTo>
                    <a:pt x="658477" y="2715827"/>
                  </a:lnTo>
                  <a:lnTo>
                    <a:pt x="696097" y="2740222"/>
                  </a:lnTo>
                  <a:lnTo>
                    <a:pt x="734489" y="2763500"/>
                  </a:lnTo>
                  <a:lnTo>
                    <a:pt x="773631" y="2785638"/>
                  </a:lnTo>
                  <a:lnTo>
                    <a:pt x="813498" y="2806612"/>
                  </a:lnTo>
                  <a:lnTo>
                    <a:pt x="854069" y="2826400"/>
                  </a:lnTo>
                  <a:lnTo>
                    <a:pt x="895319" y="2844978"/>
                  </a:lnTo>
                  <a:lnTo>
                    <a:pt x="937227" y="2862324"/>
                  </a:lnTo>
                  <a:lnTo>
                    <a:pt x="979768" y="2878415"/>
                  </a:lnTo>
                  <a:lnTo>
                    <a:pt x="1022920" y="2893227"/>
                  </a:lnTo>
                  <a:lnTo>
                    <a:pt x="1066660" y="2906738"/>
                  </a:lnTo>
                  <a:lnTo>
                    <a:pt x="1110965" y="2918924"/>
                  </a:lnTo>
                  <a:lnTo>
                    <a:pt x="1155812" y="2929763"/>
                  </a:lnTo>
                  <a:lnTo>
                    <a:pt x="1201178" y="2939231"/>
                  </a:lnTo>
                  <a:lnTo>
                    <a:pt x="1247040" y="2947306"/>
                  </a:lnTo>
                  <a:lnTo>
                    <a:pt x="1293374" y="2953965"/>
                  </a:lnTo>
                  <a:lnTo>
                    <a:pt x="1340159" y="2959183"/>
                  </a:lnTo>
                  <a:lnTo>
                    <a:pt x="1387370" y="2962939"/>
                  </a:lnTo>
                  <a:lnTo>
                    <a:pt x="1434985" y="2965210"/>
                  </a:lnTo>
                  <a:lnTo>
                    <a:pt x="1482981" y="2965972"/>
                  </a:lnTo>
                  <a:lnTo>
                    <a:pt x="1534536" y="2965092"/>
                  </a:lnTo>
                  <a:lnTo>
                    <a:pt x="1585648" y="2962472"/>
                  </a:lnTo>
                  <a:lnTo>
                    <a:pt x="1636291" y="2958139"/>
                  </a:lnTo>
                  <a:lnTo>
                    <a:pt x="1686434" y="2952124"/>
                  </a:lnTo>
                  <a:lnTo>
                    <a:pt x="1736049" y="2944453"/>
                  </a:lnTo>
                  <a:lnTo>
                    <a:pt x="1785108" y="2935157"/>
                  </a:lnTo>
                  <a:lnTo>
                    <a:pt x="1833583" y="2924263"/>
                  </a:lnTo>
                  <a:lnTo>
                    <a:pt x="1881444" y="2911800"/>
                  </a:lnTo>
                  <a:lnTo>
                    <a:pt x="1928664" y="2897798"/>
                  </a:lnTo>
                  <a:lnTo>
                    <a:pt x="1975214" y="2882284"/>
                  </a:lnTo>
                  <a:lnTo>
                    <a:pt x="2021065" y="2865287"/>
                  </a:lnTo>
                  <a:lnTo>
                    <a:pt x="2066189" y="2846835"/>
                  </a:lnTo>
                  <a:lnTo>
                    <a:pt x="2110557" y="2826959"/>
                  </a:lnTo>
                  <a:lnTo>
                    <a:pt x="2154142" y="2805685"/>
                  </a:lnTo>
                  <a:lnTo>
                    <a:pt x="2196913" y="2783043"/>
                  </a:lnTo>
                  <a:lnTo>
                    <a:pt x="2238844" y="2759061"/>
                  </a:lnTo>
                  <a:lnTo>
                    <a:pt x="2279905" y="2733769"/>
                  </a:lnTo>
                  <a:lnTo>
                    <a:pt x="2320068" y="2707194"/>
                  </a:lnTo>
                  <a:lnTo>
                    <a:pt x="2359305" y="2679365"/>
                  </a:lnTo>
                  <a:lnTo>
                    <a:pt x="2397586" y="2650311"/>
                  </a:lnTo>
                  <a:lnTo>
                    <a:pt x="2434884" y="2620061"/>
                  </a:lnTo>
                  <a:lnTo>
                    <a:pt x="2471170" y="2588643"/>
                  </a:lnTo>
                  <a:lnTo>
                    <a:pt x="3044074" y="3012955"/>
                  </a:lnTo>
                  <a:lnTo>
                    <a:pt x="2697383" y="2334222"/>
                  </a:lnTo>
                  <a:lnTo>
                    <a:pt x="2724932" y="2293584"/>
                  </a:lnTo>
                  <a:lnTo>
                    <a:pt x="2751157" y="2252002"/>
                  </a:lnTo>
                  <a:lnTo>
                    <a:pt x="2776028" y="2209507"/>
                  </a:lnTo>
                  <a:lnTo>
                    <a:pt x="2799515" y="2166128"/>
                  </a:lnTo>
                  <a:lnTo>
                    <a:pt x="2821587" y="2121897"/>
                  </a:lnTo>
                  <a:lnTo>
                    <a:pt x="2842214" y="2076842"/>
                  </a:lnTo>
                  <a:lnTo>
                    <a:pt x="2861366" y="2030994"/>
                  </a:lnTo>
                  <a:lnTo>
                    <a:pt x="2879012" y="1984384"/>
                  </a:lnTo>
                  <a:lnTo>
                    <a:pt x="2895122" y="1937041"/>
                  </a:lnTo>
                  <a:lnTo>
                    <a:pt x="2909665" y="1888996"/>
                  </a:lnTo>
                  <a:lnTo>
                    <a:pt x="2922611" y="1840279"/>
                  </a:lnTo>
                  <a:lnTo>
                    <a:pt x="2933930" y="1790921"/>
                  </a:lnTo>
                  <a:lnTo>
                    <a:pt x="2943591" y="1740950"/>
                  </a:lnTo>
                  <a:lnTo>
                    <a:pt x="2951563" y="1690398"/>
                  </a:lnTo>
                  <a:lnTo>
                    <a:pt x="2957817" y="1639295"/>
                  </a:lnTo>
                  <a:lnTo>
                    <a:pt x="2962321" y="1587671"/>
                  </a:lnTo>
                  <a:lnTo>
                    <a:pt x="2965046" y="1535556"/>
                  </a:lnTo>
                  <a:lnTo>
                    <a:pt x="2965962" y="1482981"/>
                  </a:lnTo>
                  <a:lnTo>
                    <a:pt x="2965200" y="1434985"/>
                  </a:lnTo>
                  <a:lnTo>
                    <a:pt x="2962929" y="1387371"/>
                  </a:lnTo>
                  <a:lnTo>
                    <a:pt x="2959173" y="1340160"/>
                  </a:lnTo>
                  <a:lnTo>
                    <a:pt x="2953954" y="1293377"/>
                  </a:lnTo>
                  <a:lnTo>
                    <a:pt x="2947296" y="1247042"/>
                  </a:lnTo>
                  <a:lnTo>
                    <a:pt x="2939221" y="1201181"/>
                  </a:lnTo>
                  <a:lnTo>
                    <a:pt x="2929753" y="1155816"/>
                  </a:lnTo>
                  <a:lnTo>
                    <a:pt x="2918914" y="1110969"/>
                  </a:lnTo>
                  <a:lnTo>
                    <a:pt x="2906728" y="1066664"/>
                  </a:lnTo>
                  <a:lnTo>
                    <a:pt x="2893218" y="1022924"/>
                  </a:lnTo>
                  <a:lnTo>
                    <a:pt x="2878406" y="979772"/>
                  </a:lnTo>
                  <a:lnTo>
                    <a:pt x="2862315" y="937231"/>
                  </a:lnTo>
                  <a:lnTo>
                    <a:pt x="2844969" y="895324"/>
                  </a:lnTo>
                  <a:lnTo>
                    <a:pt x="2826391" y="854073"/>
                  </a:lnTo>
                  <a:lnTo>
                    <a:pt x="2806603" y="813503"/>
                  </a:lnTo>
                  <a:lnTo>
                    <a:pt x="2785630" y="773636"/>
                  </a:lnTo>
                  <a:lnTo>
                    <a:pt x="2763492" y="734494"/>
                  </a:lnTo>
                  <a:lnTo>
                    <a:pt x="2740215" y="696102"/>
                  </a:lnTo>
                  <a:lnTo>
                    <a:pt x="2715820" y="658481"/>
                  </a:lnTo>
                  <a:lnTo>
                    <a:pt x="2690331" y="621656"/>
                  </a:lnTo>
                  <a:lnTo>
                    <a:pt x="2663770" y="585649"/>
                  </a:lnTo>
                  <a:lnTo>
                    <a:pt x="2636161" y="550483"/>
                  </a:lnTo>
                  <a:lnTo>
                    <a:pt x="2607527" y="516180"/>
                  </a:lnTo>
                  <a:lnTo>
                    <a:pt x="2577891" y="482765"/>
                  </a:lnTo>
                  <a:lnTo>
                    <a:pt x="2547276" y="450261"/>
                  </a:lnTo>
                  <a:lnTo>
                    <a:pt x="2515704" y="418689"/>
                  </a:lnTo>
                  <a:lnTo>
                    <a:pt x="2483200" y="388073"/>
                  </a:lnTo>
                  <a:lnTo>
                    <a:pt x="2449785" y="358437"/>
                  </a:lnTo>
                  <a:lnTo>
                    <a:pt x="2415483" y="329803"/>
                  </a:lnTo>
                  <a:lnTo>
                    <a:pt x="2380317" y="302194"/>
                  </a:lnTo>
                  <a:lnTo>
                    <a:pt x="2344310" y="275633"/>
                  </a:lnTo>
                  <a:lnTo>
                    <a:pt x="2307484" y="250144"/>
                  </a:lnTo>
                  <a:lnTo>
                    <a:pt x="2269864" y="225749"/>
                  </a:lnTo>
                  <a:lnTo>
                    <a:pt x="2231472" y="202471"/>
                  </a:lnTo>
                  <a:lnTo>
                    <a:pt x="2192330" y="180334"/>
                  </a:lnTo>
                  <a:lnTo>
                    <a:pt x="2152463" y="159359"/>
                  </a:lnTo>
                  <a:lnTo>
                    <a:pt x="2111892" y="139572"/>
                  </a:lnTo>
                  <a:lnTo>
                    <a:pt x="2070642" y="120993"/>
                  </a:lnTo>
                  <a:lnTo>
                    <a:pt x="2028734" y="103647"/>
                  </a:lnTo>
                  <a:lnTo>
                    <a:pt x="1986193" y="87557"/>
                  </a:lnTo>
                  <a:lnTo>
                    <a:pt x="1943041" y="72744"/>
                  </a:lnTo>
                  <a:lnTo>
                    <a:pt x="1899301" y="59234"/>
                  </a:lnTo>
                  <a:lnTo>
                    <a:pt x="1854996" y="47047"/>
                  </a:lnTo>
                  <a:lnTo>
                    <a:pt x="1810149" y="36208"/>
                  </a:lnTo>
                  <a:lnTo>
                    <a:pt x="1764783" y="26740"/>
                  </a:lnTo>
                  <a:lnTo>
                    <a:pt x="1718921" y="18665"/>
                  </a:lnTo>
                  <a:lnTo>
                    <a:pt x="1672587" y="12007"/>
                  </a:lnTo>
                  <a:lnTo>
                    <a:pt x="1625802" y="6788"/>
                  </a:lnTo>
                  <a:lnTo>
                    <a:pt x="1578591" y="3032"/>
                  </a:lnTo>
                  <a:lnTo>
                    <a:pt x="1530976" y="761"/>
                  </a:lnTo>
                  <a:lnTo>
                    <a:pt x="1482981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988252" y="5471388"/>
              <a:ext cx="232223" cy="23223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12933966" y="6843069"/>
            <a:ext cx="208129" cy="2081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949913" y="4583405"/>
            <a:ext cx="166246" cy="16624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68024" y="1420844"/>
            <a:ext cx="22796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5" dirty="0">
                <a:solidFill>
                  <a:srgbClr val="FFFFFF"/>
                </a:solidFill>
                <a:latin typeface="Mirador"/>
                <a:cs typeface="Mirador"/>
              </a:rPr>
              <a:t>2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924831" y="6948006"/>
            <a:ext cx="3996141" cy="33675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005546" y="6508166"/>
            <a:ext cx="99536" cy="1659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08686" y="6643736"/>
            <a:ext cx="107464" cy="1499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495443" y="6640048"/>
            <a:ext cx="107464" cy="1499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15633" y="3770537"/>
            <a:ext cx="16924020" cy="64926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9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 </a:t>
            </a:r>
            <a:r>
              <a:rPr sz="2050" spc="105" dirty="0">
                <a:latin typeface="Lucida Sans Unicode"/>
                <a:cs typeface="Lucida Sans Unicode"/>
              </a:rPr>
              <a:t>motywowanie </a:t>
            </a:r>
            <a:r>
              <a:rPr sz="2050" spc="70" dirty="0">
                <a:latin typeface="Lucida Sans Unicode"/>
                <a:cs typeface="Lucida Sans Unicode"/>
              </a:rPr>
              <a:t>uczniów </a:t>
            </a:r>
            <a:r>
              <a:rPr sz="2050" spc="65" dirty="0">
                <a:latin typeface="Lucida Sans Unicode"/>
                <a:cs typeface="Lucida Sans Unicode"/>
              </a:rPr>
              <a:t>uwzględniające </a:t>
            </a:r>
            <a:r>
              <a:rPr sz="2050" spc="85" dirty="0">
                <a:latin typeface="Lucida Sans Unicode"/>
                <a:cs typeface="Lucida Sans Unicode"/>
              </a:rPr>
              <a:t>indywidualne </a:t>
            </a:r>
            <a:r>
              <a:rPr sz="2050" spc="55" dirty="0">
                <a:latin typeface="Lucida Sans Unicode"/>
                <a:cs typeface="Lucida Sans Unicode"/>
              </a:rPr>
              <a:t>potencjały, </a:t>
            </a:r>
            <a:r>
              <a:rPr sz="2050" spc="60" dirty="0">
                <a:latin typeface="Lucida Sans Unicode"/>
                <a:cs typeface="Lucida Sans Unicode"/>
              </a:rPr>
              <a:t>doceniające </a:t>
            </a:r>
            <a:r>
              <a:rPr sz="2050" spc="85" dirty="0">
                <a:latin typeface="Lucida Sans Unicode"/>
                <a:cs typeface="Lucida Sans Unicode"/>
              </a:rPr>
              <a:t>indywidualne </a:t>
            </a:r>
            <a:r>
              <a:rPr sz="2050" spc="45" dirty="0">
                <a:latin typeface="Lucida Sans Unicode"/>
                <a:cs typeface="Lucida Sans Unicode"/>
              </a:rPr>
              <a:t>osiągnięcia </a:t>
            </a:r>
            <a:r>
              <a:rPr sz="2050" spc="35" dirty="0">
                <a:latin typeface="Lucida Sans Unicode"/>
                <a:cs typeface="Lucida Sans Unicode"/>
              </a:rPr>
              <a:t>bez </a:t>
            </a:r>
            <a:r>
              <a:rPr sz="2050" spc="85" dirty="0">
                <a:latin typeface="Lucida Sans Unicode"/>
                <a:cs typeface="Lucida Sans Unicode"/>
              </a:rPr>
              <a:t>porównywania 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osiągnięciami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innych,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zastąpienie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motywacji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rywalizacji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„bądź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lepszy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od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innych”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motywacją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samorealizacji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„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bądź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lepszy</a:t>
            </a:r>
            <a:r>
              <a:rPr sz="2050" spc="-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od</a:t>
            </a:r>
            <a:r>
              <a:rPr sz="2050" spc="-50" dirty="0">
                <a:latin typeface="Lucida Sans Unicode"/>
                <a:cs typeface="Lucida Sans Unicode"/>
              </a:rPr>
              <a:t> </a:t>
            </a:r>
            <a:r>
              <a:rPr sz="2050" spc="-135" dirty="0">
                <a:latin typeface="Lucida Sans Unicode"/>
                <a:cs typeface="Lucida Sans Unicode"/>
              </a:rPr>
              <a:t>sa-  </a:t>
            </a:r>
            <a:r>
              <a:rPr sz="2050" spc="95" dirty="0">
                <a:latin typeface="Lucida Sans Unicode"/>
                <a:cs typeface="Lucida Sans Unicode"/>
              </a:rPr>
              <a:t>mego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siebie”;</a:t>
            </a:r>
            <a:endParaRPr sz="2050" dirty="0">
              <a:latin typeface="Lucida Sans Unicode"/>
              <a:cs typeface="Lucida Sans Unicode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39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wspieranie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motywacji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autoteliczne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-40" dirty="0">
                <a:latin typeface="Lucida Sans Unicode"/>
                <a:cs typeface="Lucida Sans Unicode"/>
              </a:rPr>
              <a:t>j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poznawczej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bez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pobudzania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aktywności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twórczej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poprzez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zewnętrzne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gratyfikacje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ocen;</a:t>
            </a:r>
            <a:endParaRPr sz="2050" dirty="0">
              <a:latin typeface="Lucida Sans Unicode"/>
              <a:cs typeface="Lucida Sans Unicode"/>
            </a:endParaRPr>
          </a:p>
          <a:p>
            <a:pPr marL="12700" algn="just">
              <a:lnSpc>
                <a:spcPct val="100000"/>
              </a:lnSpc>
              <a:spcBef>
                <a:spcPts val="340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 </a:t>
            </a:r>
            <a:r>
              <a:rPr sz="2050" spc="75" dirty="0">
                <a:latin typeface="Lucida Sans Unicode"/>
                <a:cs typeface="Lucida Sans Unicode"/>
              </a:rPr>
              <a:t>pozytywny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klimat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szkoły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przejawiający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dialogu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współpracy,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poczuciu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więzi,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wsparcia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bezpieczeństwa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-25" dirty="0">
                <a:latin typeface="Lucida Sans Unicode"/>
                <a:cs typeface="Lucida Sans Unicode"/>
              </a:rPr>
              <a:t>szkole;</a:t>
            </a:r>
            <a:endParaRPr sz="2050" dirty="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2800"/>
              </a:lnSpc>
              <a:spcBef>
                <a:spcPts val="15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tworzenie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sytuacji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zadaniowych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wyzwalających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ciekawość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poznawczą,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opartych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emocjach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filokreatywnych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takich</a:t>
            </a:r>
            <a:r>
              <a:rPr sz="2050" spc="-165" dirty="0">
                <a:latin typeface="Lucida Sans Unicode"/>
                <a:cs typeface="Lucida Sans Unicode"/>
              </a:rPr>
              <a:t> </a:t>
            </a:r>
            <a:r>
              <a:rPr sz="2050" spc="-25" dirty="0">
                <a:latin typeface="Lucida Sans Unicode"/>
                <a:cs typeface="Lucida Sans Unicode"/>
              </a:rPr>
              <a:t>jak: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radość  </a:t>
            </a:r>
            <a:r>
              <a:rPr sz="205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 </a:t>
            </a:r>
            <a:r>
              <a:rPr sz="2050" spc="60" dirty="0">
                <a:latin typeface="Lucida Sans Unicode"/>
                <a:cs typeface="Lucida Sans Unicode"/>
              </a:rPr>
              <a:t>bezpieczeństwo</a:t>
            </a:r>
            <a:r>
              <a:rPr sz="2050" spc="-30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emocjonalne;</a:t>
            </a:r>
            <a:endParaRPr sz="2050" dirty="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2800"/>
              </a:lnSpc>
              <a:spcBef>
                <a:spcPts val="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36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docenianie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indywidualnych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sukcesów</a:t>
            </a:r>
            <a:r>
              <a:rPr sz="2050" spc="-10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edukacyjnych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poprzez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pozytywny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komunikat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zwrotny,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ocenianie</a:t>
            </a:r>
            <a:r>
              <a:rPr sz="2050" spc="-10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kształtujące,</a:t>
            </a:r>
            <a:r>
              <a:rPr sz="2050" spc="-105" dirty="0">
                <a:latin typeface="Lucida Sans Unicode"/>
                <a:cs typeface="Lucida Sans Unicode"/>
              </a:rPr>
              <a:t> </a:t>
            </a:r>
            <a:r>
              <a:rPr sz="2050" spc="-15" dirty="0">
                <a:latin typeface="Lucida Sans Unicode"/>
                <a:cs typeface="Lucida Sans Unicode"/>
              </a:rPr>
              <a:t>dostrzega-  </a:t>
            </a:r>
            <a:r>
              <a:rPr sz="2050" spc="60" dirty="0">
                <a:latin typeface="Lucida Sans Unicode"/>
                <a:cs typeface="Lucida Sans Unicode"/>
              </a:rPr>
              <a:t>nie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podkreślanie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pozytywnych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05" dirty="0">
                <a:latin typeface="Lucida Sans Unicode"/>
                <a:cs typeface="Lucida Sans Unicode"/>
              </a:rPr>
              <a:t>elementów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wykonanych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prac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190" dirty="0">
                <a:latin typeface="Lucida Sans Unicode"/>
                <a:cs typeface="Lucida Sans Unicode"/>
              </a:rPr>
              <a:t>–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stosowanie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„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metody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zielonego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5" dirty="0" err="1">
                <a:latin typeface="Lucida Sans Unicode"/>
                <a:cs typeface="Lucida Sans Unicode"/>
              </a:rPr>
              <a:t>ołówka</a:t>
            </a:r>
            <a:r>
              <a:rPr sz="2050" spc="55" dirty="0">
                <a:latin typeface="Lucida Sans Unicode"/>
                <a:cs typeface="Lucida Sans Unicode"/>
              </a:rPr>
              <a:t>”</a:t>
            </a:r>
            <a:r>
              <a:rPr lang="pl-PL" sz="2050" spc="55" dirty="0">
                <a:latin typeface="Lucida Sans Unicode"/>
                <a:cs typeface="Lucida Sans Unicode"/>
              </a:rPr>
              <a:t>.</a:t>
            </a:r>
          </a:p>
          <a:p>
            <a:pPr marL="12700" marR="5080" algn="just">
              <a:lnSpc>
                <a:spcPts val="2800"/>
              </a:lnSpc>
              <a:spcBef>
                <a:spcPts val="5"/>
              </a:spcBef>
            </a:pPr>
            <a:endParaRPr lang="pl-PL" sz="2050" spc="55" dirty="0">
              <a:latin typeface="Lucida Sans Unicode"/>
              <a:cs typeface="Lucida Sans Unicode"/>
            </a:endParaRP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Opracowanie własne na podstawie:</a:t>
            </a: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r>
              <a:rPr lang="pl-PL" sz="1050" dirty="0" err="1">
                <a:latin typeface="Montserrat Light" panose="00000400000000000000" pitchFamily="50" charset="-18"/>
                <a:cs typeface="Lucida Sans Unicode"/>
              </a:rPr>
              <a:t>Matwijów</a:t>
            </a: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, B. ,Działania twórcze jako sposób zapobiegania niepowodzeniom wychowawczym. Zeszyty Naukowe  Uniwersytetu Jagiellońskiego. Prace Pedagogiczne. Kraków 1996</a:t>
            </a: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r>
              <a:rPr lang="pl-PL" sz="1050" dirty="0" err="1">
                <a:latin typeface="Montserrat Light" panose="00000400000000000000" pitchFamily="50" charset="-18"/>
                <a:cs typeface="Lucida Sans Unicode"/>
              </a:rPr>
              <a:t>Kocowski</a:t>
            </a: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 T., Aktywność twórcza człowieka. Filogeneza. Funkcja. Uwarunkowania [w:] Szkice z teorii twórczości  motywacji, red. T. </a:t>
            </a:r>
            <a:r>
              <a:rPr lang="pl-PL" sz="1050" dirty="0" err="1">
                <a:latin typeface="Montserrat Light" panose="00000400000000000000" pitchFamily="50" charset="-18"/>
                <a:cs typeface="Lucida Sans Unicode"/>
              </a:rPr>
              <a:t>Kocowski</a:t>
            </a: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, Kantor Wydawniczy SAWW. Poznań 1991</a:t>
            </a: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Ostaszewski K, Zachowania ryzykowne młodzieży w perspektywie mechanizmów </a:t>
            </a:r>
            <a:r>
              <a:rPr lang="pl-PL" sz="1050" dirty="0" err="1">
                <a:latin typeface="Montserrat Light" panose="00000400000000000000" pitchFamily="50" charset="-18"/>
                <a:cs typeface="Lucida Sans Unicode"/>
              </a:rPr>
              <a:t>resilience</a:t>
            </a: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. Wyd. Instytut Psychiatrii   i Neurologii, Warszawa 2014</a:t>
            </a: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Tokarz A., Stymulowanie motywacji sprzyjającej aktywności twórczej w szkole. [ w:] Teoria i praktyka uczniów edukacji </a:t>
            </a:r>
            <a:br>
              <a:rPr lang="pl-PL" sz="1050" dirty="0">
                <a:latin typeface="Montserrat Light" panose="00000400000000000000" pitchFamily="50" charset="-18"/>
                <a:cs typeface="Lucida Sans Unicode"/>
              </a:rPr>
            </a:b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uczniów zdolnych. Red. W. </a:t>
            </a:r>
            <a:r>
              <a:rPr lang="pl-PL" sz="1050" dirty="0" err="1">
                <a:latin typeface="Montserrat Light" panose="00000400000000000000" pitchFamily="50" charset="-18"/>
                <a:cs typeface="Lucida Sans Unicode"/>
              </a:rPr>
              <a:t>Limont</a:t>
            </a:r>
            <a:r>
              <a:rPr lang="pl-PL" sz="1050" dirty="0">
                <a:latin typeface="Montserrat Light" panose="00000400000000000000" pitchFamily="50" charset="-18"/>
                <a:cs typeface="Lucida Sans Unicode"/>
              </a:rPr>
              <a:t>. Wyd. Impuls Kraków 2004</a:t>
            </a:r>
          </a:p>
          <a:p>
            <a:pPr marL="12700" marR="5080">
              <a:lnSpc>
                <a:spcPts val="2800"/>
              </a:lnSpc>
              <a:spcBef>
                <a:spcPts val="5"/>
              </a:spcBef>
            </a:pPr>
            <a:endParaRPr lang="pl-PL" sz="1050" dirty="0">
              <a:latin typeface="Montserrat Light" panose="00000400000000000000" pitchFamily="50" charset="-18"/>
              <a:cs typeface="Lucida Sans Unicode"/>
            </a:endParaRPr>
          </a:p>
          <a:p>
            <a:pPr marL="12700" marR="5080" algn="just">
              <a:lnSpc>
                <a:spcPts val="2800"/>
              </a:lnSpc>
              <a:spcBef>
                <a:spcPts val="5"/>
              </a:spcBef>
            </a:pPr>
            <a:endParaRPr sz="2050" dirty="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12359005" cy="16446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dirty="0">
                <a:solidFill>
                  <a:srgbClr val="0D1CD1"/>
                </a:solidFill>
              </a:rPr>
              <a:t>Motywacyjne </a:t>
            </a:r>
            <a:r>
              <a:rPr sz="5200" spc="-5" dirty="0">
                <a:solidFill>
                  <a:srgbClr val="0D1CD1"/>
                </a:solidFill>
              </a:rPr>
              <a:t>i </a:t>
            </a:r>
            <a:r>
              <a:rPr sz="5200" spc="5" dirty="0">
                <a:solidFill>
                  <a:srgbClr val="0D1CD1"/>
                </a:solidFill>
              </a:rPr>
              <a:t>emocjonalne</a:t>
            </a:r>
            <a:r>
              <a:rPr sz="5200" spc="-40" dirty="0">
                <a:solidFill>
                  <a:srgbClr val="0D1CD1"/>
                </a:solidFill>
              </a:rPr>
              <a:t> </a:t>
            </a:r>
            <a:r>
              <a:rPr sz="5200" spc="-5" dirty="0">
                <a:solidFill>
                  <a:srgbClr val="0D1CD1"/>
                </a:solidFill>
              </a:rPr>
              <a:t>czynniki  </a:t>
            </a:r>
            <a:r>
              <a:rPr sz="5200" dirty="0">
                <a:solidFill>
                  <a:srgbClr val="0D1CD1"/>
                </a:solidFill>
              </a:rPr>
              <a:t>chroniące</a:t>
            </a:r>
            <a:endParaRPr sz="5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62371" y="1420844"/>
            <a:ext cx="233679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3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10"/>
              </a:spcBef>
            </a:pPr>
            <a:r>
              <a:rPr spc="-395" dirty="0"/>
              <a:t>▶</a:t>
            </a:r>
            <a:r>
              <a:rPr spc="-175" dirty="0"/>
              <a:t> </a:t>
            </a:r>
            <a:r>
              <a:rPr spc="60" dirty="0"/>
              <a:t>zastępowanie</a:t>
            </a:r>
            <a:r>
              <a:rPr spc="-170" dirty="0"/>
              <a:t> </a:t>
            </a:r>
            <a:r>
              <a:rPr spc="90" dirty="0"/>
              <a:t>motywacji</a:t>
            </a:r>
            <a:r>
              <a:rPr spc="-170" dirty="0"/>
              <a:t> </a:t>
            </a:r>
            <a:r>
              <a:rPr spc="40" dirty="0"/>
              <a:t>samorealizacji</a:t>
            </a:r>
            <a:r>
              <a:rPr spc="-170" dirty="0"/>
              <a:t> </a:t>
            </a:r>
            <a:r>
              <a:rPr spc="95" dirty="0"/>
              <a:t>motywacją</a:t>
            </a:r>
            <a:r>
              <a:rPr spc="-170" dirty="0"/>
              <a:t> </a:t>
            </a:r>
            <a:r>
              <a:rPr spc="50" dirty="0"/>
              <a:t>rywalizacji</a:t>
            </a:r>
            <a:r>
              <a:rPr spc="305" dirty="0"/>
              <a:t> </a:t>
            </a:r>
            <a:r>
              <a:rPr spc="60" dirty="0"/>
              <a:t>nie</a:t>
            </a:r>
            <a:r>
              <a:rPr spc="-170" dirty="0"/>
              <a:t> </a:t>
            </a:r>
            <a:r>
              <a:rPr spc="65" dirty="0"/>
              <a:t>uwzględniającą</a:t>
            </a:r>
            <a:r>
              <a:rPr spc="-170" dirty="0"/>
              <a:t> </a:t>
            </a:r>
            <a:r>
              <a:rPr spc="80" dirty="0"/>
              <a:t>indywidualnych</a:t>
            </a:r>
            <a:r>
              <a:rPr spc="-170" dirty="0"/>
              <a:t> </a:t>
            </a:r>
            <a:r>
              <a:rPr spc="20" dirty="0"/>
              <a:t>pasji</a:t>
            </a:r>
            <a:r>
              <a:rPr spc="-175" dirty="0"/>
              <a:t> </a:t>
            </a:r>
            <a:r>
              <a:rPr spc="65" dirty="0"/>
              <a:t>poznawczych</a:t>
            </a:r>
            <a:r>
              <a:rPr spc="-170" dirty="0"/>
              <a:t> </a:t>
            </a:r>
            <a:r>
              <a:rPr spc="35" dirty="0"/>
              <a:t>uczniów;</a:t>
            </a:r>
          </a:p>
          <a:p>
            <a:pPr marL="50800">
              <a:lnSpc>
                <a:spcPct val="100000"/>
              </a:lnSpc>
              <a:spcBef>
                <a:spcPts val="70"/>
              </a:spcBef>
            </a:pPr>
            <a:endParaRPr sz="2000"/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pc="-395" dirty="0"/>
              <a:t>▶</a:t>
            </a:r>
            <a:r>
              <a:rPr spc="-150" dirty="0"/>
              <a:t> </a:t>
            </a:r>
            <a:r>
              <a:rPr spc="45" dirty="0"/>
              <a:t>przekonanie</a:t>
            </a:r>
            <a:r>
              <a:rPr spc="-145" dirty="0"/>
              <a:t> </a:t>
            </a:r>
            <a:r>
              <a:rPr spc="35" dirty="0"/>
              <a:t>o</a:t>
            </a:r>
            <a:r>
              <a:rPr spc="-145" dirty="0"/>
              <a:t> </a:t>
            </a:r>
            <a:r>
              <a:rPr spc="80" dirty="0"/>
              <a:t>motywacyjnej</a:t>
            </a:r>
            <a:r>
              <a:rPr spc="-145" dirty="0"/>
              <a:t> </a:t>
            </a:r>
            <a:r>
              <a:rPr spc="15" dirty="0"/>
              <a:t>roli</a:t>
            </a:r>
            <a:r>
              <a:rPr spc="-145" dirty="0"/>
              <a:t> </a:t>
            </a:r>
            <a:r>
              <a:rPr spc="95" dirty="0"/>
              <a:t>negatywnych</a:t>
            </a:r>
            <a:r>
              <a:rPr spc="-145" dirty="0"/>
              <a:t> </a:t>
            </a:r>
            <a:r>
              <a:rPr spc="70" dirty="0"/>
              <a:t>ocen</a:t>
            </a:r>
            <a:r>
              <a:rPr spc="-145" dirty="0"/>
              <a:t> </a:t>
            </a:r>
            <a:r>
              <a:rPr spc="5" dirty="0"/>
              <a:t>i</a:t>
            </a:r>
            <a:r>
              <a:rPr spc="-145" dirty="0"/>
              <a:t> </a:t>
            </a:r>
            <a:r>
              <a:rPr spc="-30" dirty="0"/>
              <a:t>kar;</a:t>
            </a:r>
          </a:p>
          <a:p>
            <a:pPr marL="50800">
              <a:lnSpc>
                <a:spcPct val="100000"/>
              </a:lnSpc>
              <a:spcBef>
                <a:spcPts val="35"/>
              </a:spcBef>
            </a:pPr>
            <a:endParaRPr sz="1800"/>
          </a:p>
          <a:p>
            <a:pPr marL="63500" marR="3082925">
              <a:lnSpc>
                <a:spcPct val="113999"/>
              </a:lnSpc>
              <a:tabLst>
                <a:tab pos="12063730" algn="l"/>
              </a:tabLst>
            </a:pPr>
            <a:r>
              <a:rPr spc="-395" dirty="0"/>
              <a:t>▶</a:t>
            </a:r>
            <a:r>
              <a:rPr spc="-145" dirty="0"/>
              <a:t> </a:t>
            </a:r>
            <a:r>
              <a:rPr spc="55" dirty="0"/>
              <a:t>ni</a:t>
            </a:r>
            <a:r>
              <a:rPr spc="30" dirty="0"/>
              <a:t>e</a:t>
            </a:r>
            <a:r>
              <a:rPr spc="200" dirty="0"/>
              <a:t>w</a:t>
            </a:r>
            <a:r>
              <a:rPr spc="120" dirty="0"/>
              <a:t>y</a:t>
            </a:r>
            <a:r>
              <a:rPr spc="25" dirty="0"/>
              <a:t>starc</a:t>
            </a:r>
            <a:r>
              <a:rPr spc="10" dirty="0"/>
              <a:t>z</a:t>
            </a:r>
            <a:r>
              <a:rPr spc="55" dirty="0"/>
              <a:t>ają</a:t>
            </a:r>
            <a:r>
              <a:rPr spc="20" dirty="0"/>
              <a:t>c</a:t>
            </a:r>
            <a:r>
              <a:rPr spc="75" dirty="0"/>
              <a:t>e</a:t>
            </a:r>
            <a:r>
              <a:rPr spc="-145" dirty="0"/>
              <a:t> </a:t>
            </a:r>
            <a:r>
              <a:rPr spc="90" dirty="0"/>
              <a:t>do</a:t>
            </a:r>
            <a:r>
              <a:rPr spc="35" dirty="0"/>
              <a:t>c</a:t>
            </a:r>
            <a:r>
              <a:rPr spc="65" dirty="0"/>
              <a:t>enianie</a:t>
            </a:r>
            <a:r>
              <a:rPr spc="-145" dirty="0"/>
              <a:t> </a:t>
            </a:r>
            <a:r>
              <a:rPr spc="85" dirty="0"/>
              <a:t>indywidual</a:t>
            </a:r>
            <a:r>
              <a:rPr spc="70" dirty="0"/>
              <a:t>n</a:t>
            </a:r>
            <a:r>
              <a:rPr spc="10" dirty="0"/>
              <a:t>y</a:t>
            </a:r>
            <a:r>
              <a:rPr spc="110" dirty="0"/>
              <a:t>ch</a:t>
            </a:r>
            <a:r>
              <a:rPr spc="-145" dirty="0"/>
              <a:t> </a:t>
            </a:r>
            <a:r>
              <a:rPr spc="25" dirty="0"/>
              <a:t>su</a:t>
            </a:r>
            <a:r>
              <a:rPr spc="-30" dirty="0"/>
              <a:t>k</a:t>
            </a:r>
            <a:r>
              <a:rPr spc="70" dirty="0"/>
              <a:t>c</a:t>
            </a:r>
            <a:r>
              <a:rPr spc="15" dirty="0"/>
              <a:t>es</a:t>
            </a:r>
            <a:r>
              <a:rPr spc="-20" dirty="0"/>
              <a:t>ó</a:t>
            </a:r>
            <a:r>
              <a:rPr spc="285" dirty="0"/>
              <a:t>w</a:t>
            </a:r>
            <a:r>
              <a:rPr spc="-145" dirty="0"/>
              <a:t> </a:t>
            </a:r>
            <a:r>
              <a:rPr spc="80" dirty="0"/>
              <a:t>edu</a:t>
            </a:r>
            <a:r>
              <a:rPr spc="20" dirty="0"/>
              <a:t>k</a:t>
            </a:r>
            <a:r>
              <a:rPr spc="55" dirty="0"/>
              <a:t>acyj</a:t>
            </a:r>
            <a:r>
              <a:rPr spc="45" dirty="0"/>
              <a:t>n</a:t>
            </a:r>
            <a:r>
              <a:rPr spc="10" dirty="0"/>
              <a:t>ych,</a:t>
            </a:r>
            <a:r>
              <a:rPr spc="-145" dirty="0"/>
              <a:t> </a:t>
            </a:r>
            <a:r>
              <a:rPr spc="60" dirty="0"/>
              <a:t>b</a:t>
            </a:r>
            <a:r>
              <a:rPr dirty="0"/>
              <a:t>r</a:t>
            </a:r>
            <a:r>
              <a:rPr spc="65" dirty="0"/>
              <a:t>ak</a:t>
            </a:r>
            <a:r>
              <a:rPr spc="-145" dirty="0"/>
              <a:t> </a:t>
            </a:r>
            <a:r>
              <a:rPr spc="75" dirty="0"/>
              <a:t>p</a:t>
            </a:r>
            <a:r>
              <a:rPr spc="55" dirty="0"/>
              <a:t>o</a:t>
            </a:r>
            <a:r>
              <a:rPr spc="70" dirty="0"/>
              <a:t>zyty</a:t>
            </a:r>
            <a:r>
              <a:rPr spc="125" dirty="0"/>
              <a:t>w</a:t>
            </a:r>
            <a:r>
              <a:rPr spc="70" dirty="0"/>
              <a:t>n</a:t>
            </a:r>
            <a:r>
              <a:rPr spc="10" dirty="0"/>
              <a:t>y</a:t>
            </a:r>
            <a:r>
              <a:rPr spc="110" dirty="0"/>
              <a:t>ch</a:t>
            </a:r>
            <a:r>
              <a:rPr dirty="0"/>
              <a:t>	</a:t>
            </a:r>
            <a:r>
              <a:rPr spc="-10" dirty="0"/>
              <a:t>k</a:t>
            </a:r>
            <a:r>
              <a:rPr spc="80" dirty="0"/>
              <a:t>omuni</a:t>
            </a:r>
            <a:r>
              <a:rPr spc="25" dirty="0"/>
              <a:t>k</a:t>
            </a:r>
            <a:r>
              <a:rPr spc="100" dirty="0"/>
              <a:t>a</a:t>
            </a:r>
            <a:r>
              <a:rPr spc="50" dirty="0"/>
              <a:t>t</a:t>
            </a:r>
            <a:r>
              <a:rPr spc="-5" dirty="0"/>
              <a:t>ó</a:t>
            </a:r>
            <a:r>
              <a:rPr spc="170" dirty="0"/>
              <a:t>w  </a:t>
            </a:r>
            <a:r>
              <a:rPr spc="65" dirty="0"/>
              <a:t>przewaga</a:t>
            </a:r>
            <a:r>
              <a:rPr spc="-145" dirty="0"/>
              <a:t> </a:t>
            </a:r>
            <a:r>
              <a:rPr spc="80" dirty="0"/>
              <a:t>komunikatów</a:t>
            </a:r>
            <a:r>
              <a:rPr spc="-145" dirty="0"/>
              <a:t> </a:t>
            </a:r>
            <a:r>
              <a:rPr spc="50" dirty="0"/>
              <a:t>krytycznych</a:t>
            </a:r>
            <a:r>
              <a:rPr spc="-145" dirty="0"/>
              <a:t> </a:t>
            </a:r>
            <a:r>
              <a:rPr spc="-190" dirty="0"/>
              <a:t>–</a:t>
            </a:r>
            <a:r>
              <a:rPr spc="-145" dirty="0"/>
              <a:t> </a:t>
            </a:r>
            <a:r>
              <a:rPr spc="50" dirty="0"/>
              <a:t>stosowanie</a:t>
            </a:r>
            <a:r>
              <a:rPr spc="-145" dirty="0"/>
              <a:t> </a:t>
            </a:r>
            <a:r>
              <a:rPr spc="85" dirty="0"/>
              <a:t>„metody</a:t>
            </a:r>
            <a:r>
              <a:rPr spc="-145" dirty="0"/>
              <a:t> </a:t>
            </a:r>
            <a:r>
              <a:rPr spc="65" dirty="0"/>
              <a:t>czerwonego</a:t>
            </a:r>
            <a:r>
              <a:rPr spc="-145" dirty="0"/>
              <a:t> </a:t>
            </a:r>
            <a:r>
              <a:rPr spc="55" dirty="0"/>
              <a:t>ołówka”;</a:t>
            </a:r>
          </a:p>
          <a:p>
            <a:pPr marL="50800">
              <a:lnSpc>
                <a:spcPct val="100000"/>
              </a:lnSpc>
              <a:spcBef>
                <a:spcPts val="35"/>
              </a:spcBef>
            </a:pPr>
            <a:endParaRPr sz="1800"/>
          </a:p>
          <a:p>
            <a:pPr marL="63500" marR="1391285">
              <a:lnSpc>
                <a:spcPct val="113999"/>
              </a:lnSpc>
            </a:pPr>
            <a:r>
              <a:rPr spc="-395" dirty="0"/>
              <a:t>▶ </a:t>
            </a:r>
            <a:r>
              <a:rPr spc="80" dirty="0"/>
              <a:t>dominacja</a:t>
            </a:r>
            <a:r>
              <a:rPr spc="-140" dirty="0"/>
              <a:t> </a:t>
            </a:r>
            <a:r>
              <a:rPr spc="70" dirty="0"/>
              <a:t>emocji</a:t>
            </a:r>
            <a:r>
              <a:rPr spc="-145" dirty="0"/>
              <a:t> </a:t>
            </a:r>
            <a:r>
              <a:rPr spc="65" dirty="0"/>
              <a:t>antykreatywnych,</a:t>
            </a:r>
            <a:r>
              <a:rPr spc="-140" dirty="0"/>
              <a:t> </a:t>
            </a:r>
            <a:r>
              <a:rPr spc="40" dirty="0"/>
              <a:t>niesprzyjających</a:t>
            </a:r>
            <a:r>
              <a:rPr spc="-140" dirty="0"/>
              <a:t> </a:t>
            </a:r>
            <a:r>
              <a:rPr spc="60" dirty="0"/>
              <a:t>procesom</a:t>
            </a:r>
            <a:r>
              <a:rPr spc="-140" dirty="0"/>
              <a:t> </a:t>
            </a:r>
            <a:r>
              <a:rPr spc="55" dirty="0"/>
              <a:t>uczenia</a:t>
            </a:r>
            <a:r>
              <a:rPr spc="-140" dirty="0"/>
              <a:t> </a:t>
            </a:r>
            <a:r>
              <a:rPr spc="10" dirty="0"/>
              <a:t>się</a:t>
            </a:r>
            <a:r>
              <a:rPr spc="-140" dirty="0"/>
              <a:t> </a:t>
            </a:r>
            <a:r>
              <a:rPr spc="5" dirty="0"/>
              <a:t>i</a:t>
            </a:r>
            <a:r>
              <a:rPr spc="-140" dirty="0"/>
              <a:t> </a:t>
            </a:r>
            <a:r>
              <a:rPr spc="60" dirty="0"/>
              <a:t>pracy</a:t>
            </a:r>
            <a:r>
              <a:rPr spc="-140" dirty="0"/>
              <a:t> </a:t>
            </a:r>
            <a:r>
              <a:rPr spc="60" dirty="0"/>
              <a:t>zespołowej</a:t>
            </a:r>
            <a:r>
              <a:rPr spc="-140" dirty="0"/>
              <a:t> </a:t>
            </a:r>
            <a:r>
              <a:rPr spc="75" dirty="0"/>
              <a:t>takich</a:t>
            </a:r>
            <a:r>
              <a:rPr spc="-145" dirty="0"/>
              <a:t> </a:t>
            </a:r>
            <a:r>
              <a:rPr spc="-25" dirty="0"/>
              <a:t>jak:</a:t>
            </a:r>
            <a:r>
              <a:rPr spc="-140" dirty="0"/>
              <a:t> </a:t>
            </a:r>
            <a:r>
              <a:rPr spc="50" dirty="0"/>
              <a:t>lęk</a:t>
            </a:r>
            <a:r>
              <a:rPr spc="-140" dirty="0"/>
              <a:t> </a:t>
            </a:r>
            <a:r>
              <a:rPr spc="10" dirty="0"/>
              <a:t>(strach),  </a:t>
            </a:r>
            <a:r>
              <a:rPr spc="45" dirty="0"/>
              <a:t>brak</a:t>
            </a:r>
            <a:r>
              <a:rPr spc="-145" dirty="0"/>
              <a:t> </a:t>
            </a:r>
            <a:r>
              <a:rPr spc="60" dirty="0"/>
              <a:t>poczucia</a:t>
            </a:r>
            <a:r>
              <a:rPr spc="-145" dirty="0"/>
              <a:t> </a:t>
            </a:r>
            <a:r>
              <a:rPr spc="45" dirty="0"/>
              <a:t>bezpieczeństwa,</a:t>
            </a:r>
            <a:r>
              <a:rPr spc="-145" dirty="0"/>
              <a:t> </a:t>
            </a:r>
            <a:r>
              <a:rPr spc="35" dirty="0"/>
              <a:t>nuda,</a:t>
            </a:r>
            <a:r>
              <a:rPr spc="-145" dirty="0"/>
              <a:t> </a:t>
            </a:r>
            <a:r>
              <a:rPr spc="35" dirty="0"/>
              <a:t>smutek.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615634" y="7586126"/>
            <a:ext cx="1594104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Montserrat"/>
                <a:cs typeface="Montserrat"/>
              </a:rPr>
              <a:t>Opracowanie </a:t>
            </a:r>
            <a:r>
              <a:rPr sz="1400" spc="-20" dirty="0">
                <a:latin typeface="Montserrat"/>
                <a:cs typeface="Montserrat"/>
              </a:rPr>
              <a:t>własne </a:t>
            </a:r>
            <a:r>
              <a:rPr sz="1400" spc="20" dirty="0">
                <a:latin typeface="Montserrat"/>
                <a:cs typeface="Montserrat"/>
              </a:rPr>
              <a:t>na</a:t>
            </a:r>
            <a:r>
              <a:rPr sz="1400" spc="-30" dirty="0">
                <a:latin typeface="Montserrat"/>
                <a:cs typeface="Montserrat"/>
              </a:rPr>
              <a:t> </a:t>
            </a:r>
            <a:r>
              <a:rPr sz="1400" spc="-25" dirty="0">
                <a:latin typeface="Montserrat"/>
                <a:cs typeface="Montserrat"/>
              </a:rPr>
              <a:t>podstawie:</a:t>
            </a:r>
            <a:endParaRPr sz="14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400" spc="-45" dirty="0">
                <a:latin typeface="Montserrat"/>
                <a:cs typeface="Montserrat"/>
              </a:rPr>
              <a:t>Matwijów, </a:t>
            </a:r>
            <a:r>
              <a:rPr sz="1400" spc="-15" dirty="0">
                <a:latin typeface="Montserrat"/>
                <a:cs typeface="Montserrat"/>
              </a:rPr>
              <a:t>B. </a:t>
            </a:r>
            <a:r>
              <a:rPr sz="1400" spc="-10" dirty="0">
                <a:latin typeface="Montserrat"/>
                <a:cs typeface="Montserrat"/>
              </a:rPr>
              <a:t>,Działania </a:t>
            </a:r>
            <a:r>
              <a:rPr sz="1400" spc="-40" dirty="0">
                <a:latin typeface="Montserrat"/>
                <a:cs typeface="Montserrat"/>
              </a:rPr>
              <a:t>twórcze </a:t>
            </a:r>
            <a:r>
              <a:rPr sz="1400" spc="-10" dirty="0">
                <a:latin typeface="Montserrat"/>
                <a:cs typeface="Montserrat"/>
              </a:rPr>
              <a:t>jako </a:t>
            </a:r>
            <a:r>
              <a:rPr sz="1400" spc="-20" dirty="0">
                <a:latin typeface="Montserrat"/>
                <a:cs typeface="Montserrat"/>
              </a:rPr>
              <a:t>sposób </a:t>
            </a:r>
            <a:r>
              <a:rPr sz="1400" dirty="0">
                <a:latin typeface="Montserrat"/>
                <a:cs typeface="Montserrat"/>
              </a:rPr>
              <a:t>zapobiegania </a:t>
            </a:r>
            <a:r>
              <a:rPr sz="1400" spc="-10" dirty="0">
                <a:latin typeface="Montserrat"/>
                <a:cs typeface="Montserrat"/>
              </a:rPr>
              <a:t>niepowodzeniom </a:t>
            </a:r>
            <a:r>
              <a:rPr sz="1400" spc="-40" dirty="0">
                <a:latin typeface="Montserrat"/>
                <a:cs typeface="Montserrat"/>
              </a:rPr>
              <a:t>wychowawczym. Zeszyty </a:t>
            </a:r>
            <a:r>
              <a:rPr sz="1400" spc="-20" dirty="0">
                <a:latin typeface="Montserrat"/>
                <a:cs typeface="Montserrat"/>
              </a:rPr>
              <a:t>Naukowe </a:t>
            </a:r>
            <a:r>
              <a:rPr sz="1400" spc="-15" dirty="0">
                <a:latin typeface="Montserrat"/>
                <a:cs typeface="Montserrat"/>
              </a:rPr>
              <a:t>Uniwersytetu Jagiellońskiego. </a:t>
            </a:r>
            <a:r>
              <a:rPr sz="1400" spc="-10" dirty="0">
                <a:latin typeface="Montserrat"/>
                <a:cs typeface="Montserrat"/>
              </a:rPr>
              <a:t>Prace Pedagogiczne. </a:t>
            </a:r>
            <a:r>
              <a:rPr sz="1400" spc="-20" dirty="0">
                <a:latin typeface="Montserrat"/>
                <a:cs typeface="Montserrat"/>
              </a:rPr>
              <a:t>Kraków 1996  </a:t>
            </a:r>
            <a:r>
              <a:rPr sz="1400" spc="-40" dirty="0">
                <a:latin typeface="Montserrat"/>
                <a:cs typeface="Montserrat"/>
              </a:rPr>
              <a:t>Kocowski, </a:t>
            </a:r>
            <a:r>
              <a:rPr sz="1400" spc="-95" dirty="0">
                <a:latin typeface="Montserrat"/>
                <a:cs typeface="Montserrat"/>
              </a:rPr>
              <a:t>T., </a:t>
            </a:r>
            <a:r>
              <a:rPr sz="1400" spc="155" dirty="0">
                <a:latin typeface="Montserrat"/>
                <a:cs typeface="Montserrat"/>
              </a:rPr>
              <a:t>Aktywność </a:t>
            </a:r>
            <a:r>
              <a:rPr sz="1400" spc="-35" dirty="0">
                <a:latin typeface="Montserrat"/>
                <a:cs typeface="Montserrat"/>
              </a:rPr>
              <a:t>twórcza człowieka. </a:t>
            </a:r>
            <a:r>
              <a:rPr sz="1400" spc="-10" dirty="0">
                <a:latin typeface="Montserrat"/>
                <a:cs typeface="Montserrat"/>
              </a:rPr>
              <a:t>Filogeneza. </a:t>
            </a:r>
            <a:r>
              <a:rPr sz="1400" spc="-5" dirty="0">
                <a:latin typeface="Montserrat"/>
                <a:cs typeface="Montserrat"/>
              </a:rPr>
              <a:t>Funkcja. Uwarunkowania </a:t>
            </a:r>
            <a:r>
              <a:rPr sz="1400" spc="-65" dirty="0">
                <a:latin typeface="Montserrat"/>
                <a:cs typeface="Montserrat"/>
              </a:rPr>
              <a:t>[w:] </a:t>
            </a:r>
            <a:r>
              <a:rPr sz="1400" spc="-20" dirty="0">
                <a:latin typeface="Montserrat"/>
                <a:cs typeface="Montserrat"/>
              </a:rPr>
              <a:t>Szkice </a:t>
            </a:r>
            <a:r>
              <a:rPr sz="1400" spc="-45" dirty="0">
                <a:latin typeface="Montserrat"/>
                <a:cs typeface="Montserrat"/>
              </a:rPr>
              <a:t>z </a:t>
            </a:r>
            <a:r>
              <a:rPr sz="1400" spc="-25" dirty="0">
                <a:latin typeface="Montserrat"/>
                <a:cs typeface="Montserrat"/>
              </a:rPr>
              <a:t>teorii </a:t>
            </a:r>
            <a:r>
              <a:rPr sz="1400" spc="10" dirty="0">
                <a:latin typeface="Montserrat"/>
                <a:cs typeface="Montserrat"/>
              </a:rPr>
              <a:t>twórczości </a:t>
            </a:r>
            <a:r>
              <a:rPr sz="1400" spc="-25" dirty="0">
                <a:latin typeface="Montserrat"/>
                <a:cs typeface="Montserrat"/>
              </a:rPr>
              <a:t>motywacji, </a:t>
            </a:r>
            <a:r>
              <a:rPr sz="1400" spc="-30" dirty="0">
                <a:latin typeface="Montserrat"/>
                <a:cs typeface="Montserrat"/>
              </a:rPr>
              <a:t>red. </a:t>
            </a:r>
            <a:r>
              <a:rPr sz="1400" spc="-95" dirty="0">
                <a:latin typeface="Montserrat"/>
                <a:cs typeface="Montserrat"/>
              </a:rPr>
              <a:t>T. </a:t>
            </a:r>
            <a:r>
              <a:rPr sz="1400" spc="-40" dirty="0">
                <a:latin typeface="Montserrat"/>
                <a:cs typeface="Montserrat"/>
              </a:rPr>
              <a:t>Kocowski, </a:t>
            </a:r>
            <a:r>
              <a:rPr sz="1400" spc="-10" dirty="0">
                <a:latin typeface="Montserrat"/>
                <a:cs typeface="Montserrat"/>
              </a:rPr>
              <a:t>Kantor </a:t>
            </a:r>
            <a:r>
              <a:rPr sz="1400" spc="-15" dirty="0">
                <a:latin typeface="Montserrat"/>
                <a:cs typeface="Montserrat"/>
              </a:rPr>
              <a:t>Wydawniczy </a:t>
            </a:r>
            <a:r>
              <a:rPr sz="1400" spc="-20" dirty="0">
                <a:latin typeface="Montserrat"/>
                <a:cs typeface="Montserrat"/>
              </a:rPr>
              <a:t>SAWW, </a:t>
            </a:r>
            <a:r>
              <a:rPr sz="1400" spc="-65" dirty="0">
                <a:latin typeface="Montserrat"/>
                <a:cs typeface="Montserrat"/>
              </a:rPr>
              <a:t>Poznań  </a:t>
            </a:r>
            <a:r>
              <a:rPr sz="1400" spc="-40" dirty="0">
                <a:latin typeface="Montserrat"/>
                <a:cs typeface="Montserrat"/>
              </a:rPr>
              <a:t>1991. </a:t>
            </a:r>
            <a:r>
              <a:rPr sz="1400" spc="-30" dirty="0">
                <a:latin typeface="Montserrat"/>
                <a:cs typeface="Montserrat"/>
              </a:rPr>
              <a:t>Tokarz </a:t>
            </a:r>
            <a:r>
              <a:rPr sz="1400" spc="-60" dirty="0">
                <a:latin typeface="Montserrat"/>
                <a:cs typeface="Montserrat"/>
              </a:rPr>
              <a:t>A., </a:t>
            </a:r>
            <a:r>
              <a:rPr sz="1400" spc="-10" dirty="0">
                <a:latin typeface="Montserrat"/>
                <a:cs typeface="Montserrat"/>
              </a:rPr>
              <a:t>Stymulowanie </a:t>
            </a:r>
            <a:r>
              <a:rPr sz="1400" spc="-20" dirty="0">
                <a:latin typeface="Montserrat"/>
                <a:cs typeface="Montserrat"/>
              </a:rPr>
              <a:t>motywacji </a:t>
            </a:r>
            <a:r>
              <a:rPr sz="1400" spc="40" dirty="0">
                <a:latin typeface="Montserrat"/>
                <a:cs typeface="Montserrat"/>
              </a:rPr>
              <a:t>sprzyjającej </a:t>
            </a:r>
            <a:r>
              <a:rPr sz="1400" spc="25" dirty="0">
                <a:latin typeface="Montserrat"/>
                <a:cs typeface="Montserrat"/>
              </a:rPr>
              <a:t>aktywności </a:t>
            </a:r>
            <a:r>
              <a:rPr sz="1400" spc="-35" dirty="0">
                <a:latin typeface="Montserrat"/>
                <a:cs typeface="Montserrat"/>
              </a:rPr>
              <a:t>twórczej </a:t>
            </a:r>
            <a:r>
              <a:rPr sz="1400" spc="-45" dirty="0">
                <a:latin typeface="Montserrat"/>
                <a:cs typeface="Montserrat"/>
              </a:rPr>
              <a:t>w </a:t>
            </a:r>
            <a:r>
              <a:rPr sz="1400" spc="-35" dirty="0">
                <a:latin typeface="Montserrat"/>
                <a:cs typeface="Montserrat"/>
              </a:rPr>
              <a:t>szkole. </a:t>
            </a:r>
            <a:r>
              <a:rPr sz="1400" spc="-55" dirty="0">
                <a:latin typeface="Montserrat"/>
                <a:cs typeface="Montserrat"/>
              </a:rPr>
              <a:t>[ </a:t>
            </a:r>
            <a:r>
              <a:rPr sz="1400" spc="-70" dirty="0">
                <a:latin typeface="Montserrat"/>
                <a:cs typeface="Montserrat"/>
              </a:rPr>
              <a:t>w:] </a:t>
            </a:r>
            <a:r>
              <a:rPr sz="1400" spc="-35" dirty="0">
                <a:latin typeface="Montserrat"/>
                <a:cs typeface="Montserrat"/>
              </a:rPr>
              <a:t>Teoria </a:t>
            </a:r>
            <a:r>
              <a:rPr sz="1400" spc="-10" dirty="0">
                <a:latin typeface="Montserrat"/>
                <a:cs typeface="Montserrat"/>
              </a:rPr>
              <a:t>i </a:t>
            </a:r>
            <a:r>
              <a:rPr sz="1400" spc="-5" dirty="0">
                <a:latin typeface="Montserrat"/>
                <a:cs typeface="Montserrat"/>
              </a:rPr>
              <a:t>praktyka </a:t>
            </a:r>
            <a:r>
              <a:rPr sz="1400" spc="-15" dirty="0">
                <a:latin typeface="Montserrat"/>
                <a:cs typeface="Montserrat"/>
              </a:rPr>
              <a:t>uczniów </a:t>
            </a:r>
            <a:r>
              <a:rPr sz="1400" dirty="0">
                <a:latin typeface="Montserrat"/>
                <a:cs typeface="Montserrat"/>
              </a:rPr>
              <a:t>edukacji </a:t>
            </a:r>
            <a:r>
              <a:rPr sz="1400" spc="-15" dirty="0">
                <a:latin typeface="Montserrat"/>
                <a:cs typeface="Montserrat"/>
              </a:rPr>
              <a:t>uczniów </a:t>
            </a:r>
            <a:r>
              <a:rPr sz="1400" spc="-25" dirty="0">
                <a:latin typeface="Montserrat"/>
                <a:cs typeface="Montserrat"/>
              </a:rPr>
              <a:t>zdolnych, </a:t>
            </a:r>
            <a:r>
              <a:rPr sz="1400" spc="-30" dirty="0">
                <a:latin typeface="Montserrat"/>
                <a:cs typeface="Montserrat"/>
              </a:rPr>
              <a:t>red. W. </a:t>
            </a:r>
            <a:r>
              <a:rPr sz="1400" dirty="0">
                <a:latin typeface="Montserrat"/>
                <a:cs typeface="Montserrat"/>
              </a:rPr>
              <a:t>Limont. </a:t>
            </a:r>
            <a:r>
              <a:rPr sz="1400" spc="-25" dirty="0">
                <a:latin typeface="Montserrat"/>
                <a:cs typeface="Montserrat"/>
              </a:rPr>
              <a:t>Wyd. </a:t>
            </a:r>
            <a:r>
              <a:rPr sz="1400" spc="10" dirty="0">
                <a:latin typeface="Montserrat"/>
                <a:cs typeface="Montserrat"/>
              </a:rPr>
              <a:t>Impuls  </a:t>
            </a:r>
            <a:r>
              <a:rPr sz="1400" spc="-20" dirty="0">
                <a:latin typeface="Montserrat"/>
                <a:cs typeface="Montserrat"/>
              </a:rPr>
              <a:t>Kraków</a:t>
            </a:r>
            <a:r>
              <a:rPr sz="1400" spc="-25" dirty="0">
                <a:latin typeface="Montserrat"/>
                <a:cs typeface="Montserrat"/>
              </a:rPr>
              <a:t> </a:t>
            </a:r>
            <a:r>
              <a:rPr sz="1400" dirty="0">
                <a:latin typeface="Montserrat"/>
                <a:cs typeface="Montserrat"/>
              </a:rPr>
              <a:t>2004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9301480" cy="16446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dirty="0">
                <a:solidFill>
                  <a:srgbClr val="0D1CD1"/>
                </a:solidFill>
              </a:rPr>
              <a:t>Motywacyjne </a:t>
            </a:r>
            <a:r>
              <a:rPr sz="5200" spc="-5" dirty="0">
                <a:solidFill>
                  <a:srgbClr val="0D1CD1"/>
                </a:solidFill>
              </a:rPr>
              <a:t>i</a:t>
            </a:r>
            <a:r>
              <a:rPr sz="5200" spc="-55" dirty="0">
                <a:solidFill>
                  <a:srgbClr val="0D1CD1"/>
                </a:solidFill>
              </a:rPr>
              <a:t> </a:t>
            </a:r>
            <a:r>
              <a:rPr sz="5200" spc="5" dirty="0">
                <a:solidFill>
                  <a:srgbClr val="0D1CD1"/>
                </a:solidFill>
              </a:rPr>
              <a:t>emocjonalne  </a:t>
            </a:r>
            <a:r>
              <a:rPr sz="5200" spc="-5" dirty="0">
                <a:solidFill>
                  <a:srgbClr val="0D1CD1"/>
                </a:solidFill>
              </a:rPr>
              <a:t>czynniki</a:t>
            </a:r>
            <a:r>
              <a:rPr sz="5200" spc="-10" dirty="0">
                <a:solidFill>
                  <a:srgbClr val="0D1CD1"/>
                </a:solidFill>
              </a:rPr>
              <a:t> </a:t>
            </a:r>
            <a:r>
              <a:rPr sz="5200" spc="5" dirty="0">
                <a:solidFill>
                  <a:srgbClr val="0D1CD1"/>
                </a:solidFill>
              </a:rPr>
              <a:t>ryzyka</a:t>
            </a:r>
            <a:endParaRPr sz="5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34854" y="1420844"/>
            <a:ext cx="26098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4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3455070"/>
            <a:ext cx="10208260" cy="2161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95"/>
              </a:spcBef>
            </a:pPr>
            <a:r>
              <a:rPr sz="2050" spc="65" dirty="0">
                <a:latin typeface="Lucida Sans Unicode"/>
                <a:cs typeface="Lucida Sans Unicode"/>
              </a:rPr>
              <a:t>Podzielcie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-20" dirty="0">
                <a:latin typeface="Lucida Sans Unicode"/>
                <a:cs typeface="Lucida Sans Unicode"/>
              </a:rPr>
              <a:t>5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grup.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Będziemy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odgrywać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scenki.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Możecie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używać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110" dirty="0">
                <a:latin typeface="Lucida Sans Unicode"/>
                <a:cs typeface="Lucida Sans Unicode"/>
              </a:rPr>
              <a:t>słów  </a:t>
            </a:r>
            <a:r>
              <a:rPr sz="2050" spc="70" dirty="0">
                <a:latin typeface="Lucida Sans Unicode"/>
                <a:cs typeface="Lucida Sans Unicode"/>
              </a:rPr>
              <a:t>lub </a:t>
            </a:r>
            <a:r>
              <a:rPr sz="2050" spc="30" dirty="0">
                <a:latin typeface="Lucida Sans Unicode"/>
                <a:cs typeface="Lucida Sans Unicode"/>
              </a:rPr>
              <a:t>jak </a:t>
            </a:r>
            <a:r>
              <a:rPr sz="2050" spc="70" dirty="0">
                <a:latin typeface="Lucida Sans Unicode"/>
                <a:cs typeface="Lucida Sans Unicode"/>
              </a:rPr>
              <a:t>wolicie </a:t>
            </a:r>
            <a:r>
              <a:rPr sz="2050" spc="45" dirty="0">
                <a:latin typeface="Lucida Sans Unicode"/>
                <a:cs typeface="Lucida Sans Unicode"/>
              </a:rPr>
              <a:t>pokazać sytuacje </a:t>
            </a:r>
            <a:r>
              <a:rPr sz="2050" spc="35" dirty="0">
                <a:latin typeface="Lucida Sans Unicode"/>
                <a:cs typeface="Lucida Sans Unicode"/>
              </a:rPr>
              <a:t>bez </a:t>
            </a:r>
            <a:r>
              <a:rPr sz="2050" spc="50" dirty="0">
                <a:latin typeface="Lucida Sans Unicode"/>
                <a:cs typeface="Lucida Sans Unicode"/>
              </a:rPr>
              <a:t>słów, </a:t>
            </a:r>
            <a:r>
              <a:rPr sz="2050" spc="30" dirty="0">
                <a:latin typeface="Lucida Sans Unicode"/>
                <a:cs typeface="Lucida Sans Unicode"/>
              </a:rPr>
              <a:t>jak </a:t>
            </a:r>
            <a:r>
              <a:rPr sz="2050" spc="285" dirty="0">
                <a:latin typeface="Lucida Sans Unicode"/>
                <a:cs typeface="Lucida Sans Unicode"/>
              </a:rPr>
              <a:t>w </a:t>
            </a:r>
            <a:r>
              <a:rPr sz="2050" spc="55" dirty="0">
                <a:latin typeface="Lucida Sans Unicode"/>
                <a:cs typeface="Lucida Sans Unicode"/>
              </a:rPr>
              <a:t>kalamburach. </a:t>
            </a:r>
            <a:r>
              <a:rPr sz="2050" spc="65" dirty="0">
                <a:latin typeface="Lucida Sans Unicode"/>
                <a:cs typeface="Lucida Sans Unicode"/>
              </a:rPr>
              <a:t>Każda </a:t>
            </a:r>
            <a:r>
              <a:rPr sz="2050" spc="60" dirty="0">
                <a:latin typeface="Lucida Sans Unicode"/>
                <a:cs typeface="Lucida Sans Unicode"/>
              </a:rPr>
              <a:t>grupa  </a:t>
            </a:r>
            <a:r>
              <a:rPr sz="2050" spc="20" dirty="0">
                <a:latin typeface="Lucida Sans Unicode"/>
                <a:cs typeface="Lucida Sans Unicode"/>
              </a:rPr>
              <a:t>losuje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kopertę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opisem</a:t>
            </a:r>
            <a:r>
              <a:rPr sz="2050" spc="-2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sytuacji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do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zagrania,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przygotowuje</a:t>
            </a:r>
            <a:r>
              <a:rPr sz="2050" spc="-2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przez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-20" dirty="0">
                <a:latin typeface="Lucida Sans Unicode"/>
                <a:cs typeface="Lucida Sans Unicode"/>
              </a:rPr>
              <a:t>5</a:t>
            </a:r>
            <a:r>
              <a:rPr sz="2050" spc="-3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minut,  </a:t>
            </a:r>
            <a:r>
              <a:rPr sz="2050" spc="80" dirty="0">
                <a:latin typeface="Lucida Sans Unicode"/>
                <a:cs typeface="Lucida Sans Unicode"/>
              </a:rPr>
              <a:t>a</a:t>
            </a:r>
            <a:r>
              <a:rPr sz="2050" spc="-290" dirty="0">
                <a:latin typeface="Lucida Sans Unicode"/>
                <a:cs typeface="Lucida Sans Unicode"/>
              </a:rPr>
              <a:t> </a:t>
            </a:r>
            <a:r>
              <a:rPr sz="2050" spc="105" dirty="0">
                <a:latin typeface="Lucida Sans Unicode"/>
                <a:cs typeface="Lucida Sans Unicode"/>
              </a:rPr>
              <a:t>potem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występuje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stara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przedstawić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jak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najlepiej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bohaterów</a:t>
            </a:r>
            <a:r>
              <a:rPr sz="2050" spc="-290" dirty="0">
                <a:latin typeface="Lucida Sans Unicode"/>
                <a:cs typeface="Lucida Sans Unicode"/>
              </a:rPr>
              <a:t> </a:t>
            </a:r>
            <a:r>
              <a:rPr sz="2050" spc="-45" dirty="0">
                <a:latin typeface="Lucida Sans Unicode"/>
                <a:cs typeface="Lucida Sans Unicode"/>
              </a:rPr>
              <a:t>scen-  ki.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Inne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grupy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będą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zgadywać,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waszej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scence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wydarzyło,</a:t>
            </a:r>
            <a:r>
              <a:rPr sz="2050" spc="-11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jakie</a:t>
            </a:r>
            <a:r>
              <a:rPr sz="2050" spc="-114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  </a:t>
            </a:r>
            <a:r>
              <a:rPr sz="2050" spc="50" dirty="0">
                <a:latin typeface="Lucida Sans Unicode"/>
                <a:cs typeface="Lucida Sans Unicode"/>
              </a:rPr>
              <a:t>zostały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pokazane.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6043295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5" dirty="0">
                <a:solidFill>
                  <a:srgbClr val="0D1CD1"/>
                </a:solidFill>
              </a:rPr>
              <a:t>Zadania</a:t>
            </a:r>
            <a:r>
              <a:rPr sz="5200" spc="-70" dirty="0">
                <a:solidFill>
                  <a:srgbClr val="0D1CD1"/>
                </a:solidFill>
              </a:rPr>
              <a:t> </a:t>
            </a:r>
            <a:r>
              <a:rPr sz="5200" spc="-30" dirty="0">
                <a:solidFill>
                  <a:srgbClr val="0D1CD1"/>
                </a:solidFill>
              </a:rPr>
              <a:t>dramowe</a:t>
            </a:r>
            <a:endParaRPr sz="5200"/>
          </a:p>
        </p:txBody>
      </p:sp>
      <p:grpSp>
        <p:nvGrpSpPr>
          <p:cNvPr id="29" name="object 29"/>
          <p:cNvGrpSpPr/>
          <p:nvPr/>
        </p:nvGrpSpPr>
        <p:grpSpPr>
          <a:xfrm>
            <a:off x="11936878" y="3769532"/>
            <a:ext cx="7432040" cy="6236970"/>
            <a:chOff x="11936878" y="3769532"/>
            <a:chExt cx="7432040" cy="6236970"/>
          </a:xfrm>
        </p:grpSpPr>
        <p:sp>
          <p:nvSpPr>
            <p:cNvPr id="30" name="object 30"/>
            <p:cNvSpPr/>
            <p:nvPr/>
          </p:nvSpPr>
          <p:spPr>
            <a:xfrm>
              <a:off x="11936878" y="3910293"/>
              <a:ext cx="6921904" cy="605792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148209" y="6439007"/>
              <a:ext cx="5193665" cy="3244850"/>
            </a:xfrm>
            <a:custGeom>
              <a:avLst/>
              <a:gdLst/>
              <a:ahLst/>
              <a:cxnLst/>
              <a:rect l="l" t="t" r="r" b="b"/>
              <a:pathLst>
                <a:path w="5193665" h="3244850">
                  <a:moveTo>
                    <a:pt x="1300416" y="2477935"/>
                  </a:moveTo>
                  <a:lnTo>
                    <a:pt x="990142" y="2373579"/>
                  </a:lnTo>
                  <a:lnTo>
                    <a:pt x="1061999" y="921931"/>
                  </a:lnTo>
                  <a:lnTo>
                    <a:pt x="1165491" y="0"/>
                  </a:lnTo>
                  <a:lnTo>
                    <a:pt x="785342" y="47269"/>
                  </a:lnTo>
                  <a:lnTo>
                    <a:pt x="566432" y="180682"/>
                  </a:lnTo>
                  <a:lnTo>
                    <a:pt x="425831" y="506120"/>
                  </a:lnTo>
                  <a:lnTo>
                    <a:pt x="280555" y="1129474"/>
                  </a:lnTo>
                  <a:lnTo>
                    <a:pt x="177787" y="1599057"/>
                  </a:lnTo>
                  <a:lnTo>
                    <a:pt x="143751" y="1757934"/>
                  </a:lnTo>
                  <a:lnTo>
                    <a:pt x="121843" y="1862963"/>
                  </a:lnTo>
                  <a:lnTo>
                    <a:pt x="100825" y="1966633"/>
                  </a:lnTo>
                  <a:lnTo>
                    <a:pt x="80949" y="2068436"/>
                  </a:lnTo>
                  <a:lnTo>
                    <a:pt x="71513" y="2118474"/>
                  </a:lnTo>
                  <a:lnTo>
                    <a:pt x="62458" y="2167826"/>
                  </a:lnTo>
                  <a:lnTo>
                    <a:pt x="53809" y="2216454"/>
                  </a:lnTo>
                  <a:lnTo>
                    <a:pt x="45593" y="2264283"/>
                  </a:lnTo>
                  <a:lnTo>
                    <a:pt x="37833" y="2311235"/>
                  </a:lnTo>
                  <a:lnTo>
                    <a:pt x="30581" y="2357259"/>
                  </a:lnTo>
                  <a:lnTo>
                    <a:pt x="23863" y="2402281"/>
                  </a:lnTo>
                  <a:lnTo>
                    <a:pt x="17691" y="2446236"/>
                  </a:lnTo>
                  <a:lnTo>
                    <a:pt x="12115" y="2489047"/>
                  </a:lnTo>
                  <a:lnTo>
                    <a:pt x="7150" y="2530665"/>
                  </a:lnTo>
                  <a:lnTo>
                    <a:pt x="2832" y="2571000"/>
                  </a:lnTo>
                  <a:lnTo>
                    <a:pt x="0" y="2617444"/>
                  </a:lnTo>
                  <a:lnTo>
                    <a:pt x="736" y="2663812"/>
                  </a:lnTo>
                  <a:lnTo>
                    <a:pt x="4953" y="2709837"/>
                  </a:lnTo>
                  <a:lnTo>
                    <a:pt x="12547" y="2755252"/>
                  </a:lnTo>
                  <a:lnTo>
                    <a:pt x="23444" y="2799791"/>
                  </a:lnTo>
                  <a:lnTo>
                    <a:pt x="37515" y="2843174"/>
                  </a:lnTo>
                  <a:lnTo>
                    <a:pt x="54686" y="2885122"/>
                  </a:lnTo>
                  <a:lnTo>
                    <a:pt x="74841" y="2925368"/>
                  </a:lnTo>
                  <a:lnTo>
                    <a:pt x="97904" y="2963646"/>
                  </a:lnTo>
                  <a:lnTo>
                    <a:pt x="123774" y="2999676"/>
                  </a:lnTo>
                  <a:lnTo>
                    <a:pt x="152349" y="3033191"/>
                  </a:lnTo>
                  <a:lnTo>
                    <a:pt x="183540" y="3063900"/>
                  </a:lnTo>
                  <a:lnTo>
                    <a:pt x="217233" y="3091561"/>
                  </a:lnTo>
                  <a:lnTo>
                    <a:pt x="253352" y="3115868"/>
                  </a:lnTo>
                  <a:lnTo>
                    <a:pt x="291795" y="3136582"/>
                  </a:lnTo>
                  <a:lnTo>
                    <a:pt x="332460" y="3153410"/>
                  </a:lnTo>
                  <a:lnTo>
                    <a:pt x="375259" y="3166072"/>
                  </a:lnTo>
                  <a:lnTo>
                    <a:pt x="420077" y="3174314"/>
                  </a:lnTo>
                  <a:lnTo>
                    <a:pt x="765314" y="3238893"/>
                  </a:lnTo>
                  <a:lnTo>
                    <a:pt x="812469" y="3244558"/>
                  </a:lnTo>
                  <a:lnTo>
                    <a:pt x="858939" y="3244037"/>
                  </a:lnTo>
                  <a:lnTo>
                    <a:pt x="904240" y="3237623"/>
                  </a:lnTo>
                  <a:lnTo>
                    <a:pt x="947928" y="3225647"/>
                  </a:lnTo>
                  <a:lnTo>
                    <a:pt x="989533" y="3208375"/>
                  </a:lnTo>
                  <a:lnTo>
                    <a:pt x="1028598" y="3186138"/>
                  </a:lnTo>
                  <a:lnTo>
                    <a:pt x="1064666" y="3159226"/>
                  </a:lnTo>
                  <a:lnTo>
                    <a:pt x="1097254" y="3127933"/>
                  </a:lnTo>
                  <a:lnTo>
                    <a:pt x="1125931" y="3092577"/>
                  </a:lnTo>
                  <a:lnTo>
                    <a:pt x="1150213" y="3053448"/>
                  </a:lnTo>
                  <a:lnTo>
                    <a:pt x="1169644" y="3010852"/>
                  </a:lnTo>
                  <a:lnTo>
                    <a:pt x="1183767" y="2965094"/>
                  </a:lnTo>
                  <a:lnTo>
                    <a:pt x="1300416" y="2477935"/>
                  </a:lnTo>
                  <a:close/>
                </a:path>
                <a:path w="5193665" h="3244850">
                  <a:moveTo>
                    <a:pt x="5193042" y="2757195"/>
                  </a:moveTo>
                  <a:lnTo>
                    <a:pt x="4527359" y="1581937"/>
                  </a:lnTo>
                  <a:lnTo>
                    <a:pt x="4164609" y="952055"/>
                  </a:lnTo>
                  <a:lnTo>
                    <a:pt x="3978059" y="653262"/>
                  </a:lnTo>
                  <a:lnTo>
                    <a:pt x="3840924" y="471220"/>
                  </a:lnTo>
                  <a:lnTo>
                    <a:pt x="3682288" y="311785"/>
                  </a:lnTo>
                  <a:lnTo>
                    <a:pt x="3553333" y="238569"/>
                  </a:lnTo>
                  <a:lnTo>
                    <a:pt x="3466706" y="218732"/>
                  </a:lnTo>
                  <a:lnTo>
                    <a:pt x="3435019" y="219417"/>
                  </a:lnTo>
                  <a:lnTo>
                    <a:pt x="3313671" y="1584350"/>
                  </a:lnTo>
                  <a:lnTo>
                    <a:pt x="4287939" y="2979369"/>
                  </a:lnTo>
                  <a:lnTo>
                    <a:pt x="4520133" y="3063887"/>
                  </a:lnTo>
                  <a:lnTo>
                    <a:pt x="5193042" y="2757195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581914" y="6509924"/>
              <a:ext cx="3145790" cy="2625090"/>
            </a:xfrm>
            <a:custGeom>
              <a:avLst/>
              <a:gdLst/>
              <a:ahLst/>
              <a:cxnLst/>
              <a:rect l="l" t="t" r="r" b="b"/>
              <a:pathLst>
                <a:path w="3145790" h="2625090">
                  <a:moveTo>
                    <a:pt x="828103" y="631380"/>
                  </a:moveTo>
                  <a:lnTo>
                    <a:pt x="827125" y="586562"/>
                  </a:lnTo>
                  <a:lnTo>
                    <a:pt x="824547" y="543852"/>
                  </a:lnTo>
                  <a:lnTo>
                    <a:pt x="819543" y="495960"/>
                  </a:lnTo>
                  <a:lnTo>
                    <a:pt x="811771" y="443814"/>
                  </a:lnTo>
                  <a:lnTo>
                    <a:pt x="800862" y="388366"/>
                  </a:lnTo>
                  <a:lnTo>
                    <a:pt x="786472" y="330517"/>
                  </a:lnTo>
                  <a:lnTo>
                    <a:pt x="768921" y="273545"/>
                  </a:lnTo>
                  <a:lnTo>
                    <a:pt x="749630" y="220446"/>
                  </a:lnTo>
                  <a:lnTo>
                    <a:pt x="729386" y="171831"/>
                  </a:lnTo>
                  <a:lnTo>
                    <a:pt x="708952" y="128308"/>
                  </a:lnTo>
                  <a:lnTo>
                    <a:pt x="689140" y="90462"/>
                  </a:lnTo>
                  <a:lnTo>
                    <a:pt x="666864" y="51689"/>
                  </a:lnTo>
                  <a:lnTo>
                    <a:pt x="636574" y="5715"/>
                  </a:lnTo>
                  <a:lnTo>
                    <a:pt x="631761" y="0"/>
                  </a:lnTo>
                  <a:lnTo>
                    <a:pt x="632320" y="1892"/>
                  </a:lnTo>
                  <a:lnTo>
                    <a:pt x="634822" y="6870"/>
                  </a:lnTo>
                  <a:lnTo>
                    <a:pt x="639165" y="14757"/>
                  </a:lnTo>
                  <a:lnTo>
                    <a:pt x="652945" y="38696"/>
                  </a:lnTo>
                  <a:lnTo>
                    <a:pt x="661835" y="54648"/>
                  </a:lnTo>
                  <a:lnTo>
                    <a:pt x="682637" y="93980"/>
                  </a:lnTo>
                  <a:lnTo>
                    <a:pt x="701408" y="132029"/>
                  </a:lnTo>
                  <a:lnTo>
                    <a:pt x="720915" y="175590"/>
                  </a:lnTo>
                  <a:lnTo>
                    <a:pt x="740422" y="224053"/>
                  </a:lnTo>
                  <a:lnTo>
                    <a:pt x="759180" y="276834"/>
                  </a:lnTo>
                  <a:lnTo>
                    <a:pt x="776439" y="333349"/>
                  </a:lnTo>
                  <a:lnTo>
                    <a:pt x="790841" y="390664"/>
                  </a:lnTo>
                  <a:lnTo>
                    <a:pt x="802043" y="445579"/>
                  </a:lnTo>
                  <a:lnTo>
                    <a:pt x="810374" y="497192"/>
                  </a:lnTo>
                  <a:lnTo>
                    <a:pt x="816178" y="544626"/>
                  </a:lnTo>
                  <a:lnTo>
                    <a:pt x="819772" y="586981"/>
                  </a:lnTo>
                  <a:lnTo>
                    <a:pt x="822274" y="631494"/>
                  </a:lnTo>
                  <a:lnTo>
                    <a:pt x="823188" y="665175"/>
                  </a:lnTo>
                  <a:lnTo>
                    <a:pt x="823836" y="686485"/>
                  </a:lnTo>
                  <a:lnTo>
                    <a:pt x="824268" y="692035"/>
                  </a:lnTo>
                  <a:lnTo>
                    <a:pt x="824776" y="693953"/>
                  </a:lnTo>
                  <a:lnTo>
                    <a:pt x="825334" y="692073"/>
                  </a:lnTo>
                  <a:lnTo>
                    <a:pt x="825944" y="686549"/>
                  </a:lnTo>
                  <a:lnTo>
                    <a:pt x="826579" y="677532"/>
                  </a:lnTo>
                  <a:lnTo>
                    <a:pt x="827887" y="649757"/>
                  </a:lnTo>
                  <a:lnTo>
                    <a:pt x="828103" y="631380"/>
                  </a:lnTo>
                  <a:close/>
                </a:path>
                <a:path w="3145790" h="2625090">
                  <a:moveTo>
                    <a:pt x="897318" y="2459875"/>
                  </a:moveTo>
                  <a:lnTo>
                    <a:pt x="876782" y="2382088"/>
                  </a:lnTo>
                  <a:lnTo>
                    <a:pt x="863269" y="2340813"/>
                  </a:lnTo>
                  <a:lnTo>
                    <a:pt x="826223" y="2304834"/>
                  </a:lnTo>
                  <a:lnTo>
                    <a:pt x="791832" y="2287613"/>
                  </a:lnTo>
                  <a:lnTo>
                    <a:pt x="752690" y="2274024"/>
                  </a:lnTo>
                  <a:lnTo>
                    <a:pt x="709701" y="2263203"/>
                  </a:lnTo>
                  <a:lnTo>
                    <a:pt x="663397" y="2254694"/>
                  </a:lnTo>
                  <a:lnTo>
                    <a:pt x="614133" y="2248027"/>
                  </a:lnTo>
                  <a:lnTo>
                    <a:pt x="562127" y="2243277"/>
                  </a:lnTo>
                  <a:lnTo>
                    <a:pt x="512914" y="2240750"/>
                  </a:lnTo>
                  <a:lnTo>
                    <a:pt x="512965" y="2240470"/>
                  </a:lnTo>
                  <a:lnTo>
                    <a:pt x="571919" y="1859165"/>
                  </a:lnTo>
                  <a:lnTo>
                    <a:pt x="666254" y="1233576"/>
                  </a:lnTo>
                  <a:lnTo>
                    <a:pt x="693724" y="1043178"/>
                  </a:lnTo>
                  <a:lnTo>
                    <a:pt x="700608" y="991806"/>
                  </a:lnTo>
                  <a:lnTo>
                    <a:pt x="702462" y="974039"/>
                  </a:lnTo>
                  <a:lnTo>
                    <a:pt x="702119" y="973975"/>
                  </a:lnTo>
                  <a:lnTo>
                    <a:pt x="689546" y="1043800"/>
                  </a:lnTo>
                  <a:lnTo>
                    <a:pt x="658964" y="1232433"/>
                  </a:lnTo>
                  <a:lnTo>
                    <a:pt x="561619" y="1857552"/>
                  </a:lnTo>
                  <a:lnTo>
                    <a:pt x="505028" y="2230285"/>
                  </a:lnTo>
                  <a:lnTo>
                    <a:pt x="494626" y="2219439"/>
                  </a:lnTo>
                  <a:lnTo>
                    <a:pt x="445033" y="2178266"/>
                  </a:lnTo>
                  <a:lnTo>
                    <a:pt x="383514" y="2140801"/>
                  </a:lnTo>
                  <a:lnTo>
                    <a:pt x="346697" y="2123643"/>
                  </a:lnTo>
                  <a:lnTo>
                    <a:pt x="308559" y="2109686"/>
                  </a:lnTo>
                  <a:lnTo>
                    <a:pt x="238747" y="2092629"/>
                  </a:lnTo>
                  <a:lnTo>
                    <a:pt x="196354" y="2087638"/>
                  </a:lnTo>
                  <a:lnTo>
                    <a:pt x="174790" y="2086698"/>
                  </a:lnTo>
                  <a:lnTo>
                    <a:pt x="156210" y="2087079"/>
                  </a:lnTo>
                  <a:lnTo>
                    <a:pt x="150609" y="2087575"/>
                  </a:lnTo>
                  <a:lnTo>
                    <a:pt x="150596" y="2088299"/>
                  </a:lnTo>
                  <a:lnTo>
                    <a:pt x="154622" y="2089518"/>
                  </a:lnTo>
                  <a:lnTo>
                    <a:pt x="184365" y="2092896"/>
                  </a:lnTo>
                  <a:lnTo>
                    <a:pt x="208343" y="2096109"/>
                  </a:lnTo>
                  <a:lnTo>
                    <a:pt x="269875" y="2108885"/>
                  </a:lnTo>
                  <a:lnTo>
                    <a:pt x="342722" y="2133371"/>
                  </a:lnTo>
                  <a:lnTo>
                    <a:pt x="378942" y="2149995"/>
                  </a:lnTo>
                  <a:lnTo>
                    <a:pt x="440169" y="2185454"/>
                  </a:lnTo>
                  <a:lnTo>
                    <a:pt x="483489" y="2217051"/>
                  </a:lnTo>
                  <a:lnTo>
                    <a:pt x="504494" y="2233803"/>
                  </a:lnTo>
                  <a:lnTo>
                    <a:pt x="502793" y="2245029"/>
                  </a:lnTo>
                  <a:lnTo>
                    <a:pt x="498805" y="2244572"/>
                  </a:lnTo>
                  <a:lnTo>
                    <a:pt x="487146" y="2243645"/>
                  </a:lnTo>
                  <a:lnTo>
                    <a:pt x="472516" y="2243023"/>
                  </a:lnTo>
                  <a:lnTo>
                    <a:pt x="455066" y="2243074"/>
                  </a:lnTo>
                  <a:lnTo>
                    <a:pt x="435025" y="2244001"/>
                  </a:lnTo>
                  <a:lnTo>
                    <a:pt x="372503" y="2252357"/>
                  </a:lnTo>
                  <a:lnTo>
                    <a:pt x="328091" y="2263775"/>
                  </a:lnTo>
                  <a:lnTo>
                    <a:pt x="280936" y="2280970"/>
                  </a:lnTo>
                  <a:lnTo>
                    <a:pt x="232638" y="2304643"/>
                  </a:lnTo>
                  <a:lnTo>
                    <a:pt x="184734" y="2335479"/>
                  </a:lnTo>
                  <a:lnTo>
                    <a:pt x="140957" y="2371979"/>
                  </a:lnTo>
                  <a:lnTo>
                    <a:pt x="103797" y="2411082"/>
                  </a:lnTo>
                  <a:lnTo>
                    <a:pt x="73075" y="2451074"/>
                  </a:lnTo>
                  <a:lnTo>
                    <a:pt x="48666" y="2490216"/>
                  </a:lnTo>
                  <a:lnTo>
                    <a:pt x="30365" y="2526804"/>
                  </a:lnTo>
                  <a:lnTo>
                    <a:pt x="14528" y="2566657"/>
                  </a:lnTo>
                  <a:lnTo>
                    <a:pt x="2501" y="2609126"/>
                  </a:lnTo>
                  <a:lnTo>
                    <a:pt x="0" y="2622867"/>
                  </a:lnTo>
                  <a:lnTo>
                    <a:pt x="38" y="2624721"/>
                  </a:lnTo>
                  <a:lnTo>
                    <a:pt x="2857" y="2618130"/>
                  </a:lnTo>
                  <a:lnTo>
                    <a:pt x="9067" y="2598788"/>
                  </a:lnTo>
                  <a:lnTo>
                    <a:pt x="20015" y="2568727"/>
                  </a:lnTo>
                  <a:lnTo>
                    <a:pt x="37020" y="2529979"/>
                  </a:lnTo>
                  <a:lnTo>
                    <a:pt x="55943" y="2494457"/>
                  </a:lnTo>
                  <a:lnTo>
                    <a:pt x="80632" y="2456472"/>
                  </a:lnTo>
                  <a:lnTo>
                    <a:pt x="111252" y="2417635"/>
                  </a:lnTo>
                  <a:lnTo>
                    <a:pt x="147942" y="2379586"/>
                  </a:lnTo>
                  <a:lnTo>
                    <a:pt x="190868" y="2343975"/>
                  </a:lnTo>
                  <a:lnTo>
                    <a:pt x="237655" y="2313698"/>
                  </a:lnTo>
                  <a:lnTo>
                    <a:pt x="284810" y="2290153"/>
                  </a:lnTo>
                  <a:lnTo>
                    <a:pt x="330847" y="2272690"/>
                  </a:lnTo>
                  <a:lnTo>
                    <a:pt x="374269" y="2260663"/>
                  </a:lnTo>
                  <a:lnTo>
                    <a:pt x="413575" y="2253411"/>
                  </a:lnTo>
                  <a:lnTo>
                    <a:pt x="455333" y="2248992"/>
                  </a:lnTo>
                  <a:lnTo>
                    <a:pt x="502386" y="2247709"/>
                  </a:lnTo>
                  <a:lnTo>
                    <a:pt x="502081" y="2249779"/>
                  </a:lnTo>
                  <a:lnTo>
                    <a:pt x="507441" y="2249919"/>
                  </a:lnTo>
                  <a:lnTo>
                    <a:pt x="561517" y="2252345"/>
                  </a:lnTo>
                  <a:lnTo>
                    <a:pt x="613206" y="2256688"/>
                  </a:lnTo>
                  <a:lnTo>
                    <a:pt x="662178" y="2262886"/>
                  </a:lnTo>
                  <a:lnTo>
                    <a:pt x="708139" y="2270887"/>
                  </a:lnTo>
                  <a:lnTo>
                    <a:pt x="750709" y="2281085"/>
                  </a:lnTo>
                  <a:lnTo>
                    <a:pt x="789330" y="2293912"/>
                  </a:lnTo>
                  <a:lnTo>
                    <a:pt x="837336" y="2319959"/>
                  </a:lnTo>
                  <a:lnTo>
                    <a:pt x="864616" y="2356840"/>
                  </a:lnTo>
                  <a:lnTo>
                    <a:pt x="872642" y="2383320"/>
                  </a:lnTo>
                  <a:lnTo>
                    <a:pt x="885482" y="2425217"/>
                  </a:lnTo>
                  <a:lnTo>
                    <a:pt x="893737" y="2451176"/>
                  </a:lnTo>
                  <a:lnTo>
                    <a:pt x="895692" y="2457018"/>
                  </a:lnTo>
                  <a:lnTo>
                    <a:pt x="896835" y="2460015"/>
                  </a:lnTo>
                  <a:lnTo>
                    <a:pt x="897318" y="2459875"/>
                  </a:lnTo>
                  <a:close/>
                </a:path>
                <a:path w="3145790" h="2625090">
                  <a:moveTo>
                    <a:pt x="3145548" y="1259852"/>
                  </a:moveTo>
                  <a:lnTo>
                    <a:pt x="3145320" y="1211732"/>
                  </a:lnTo>
                  <a:lnTo>
                    <a:pt x="3144062" y="1166368"/>
                  </a:lnTo>
                  <a:lnTo>
                    <a:pt x="3140316" y="1099045"/>
                  </a:lnTo>
                  <a:lnTo>
                    <a:pt x="3136417" y="1053147"/>
                  </a:lnTo>
                  <a:lnTo>
                    <a:pt x="3130550" y="994702"/>
                  </a:lnTo>
                  <a:lnTo>
                    <a:pt x="3117913" y="909993"/>
                  </a:lnTo>
                  <a:lnTo>
                    <a:pt x="3116884" y="904824"/>
                  </a:lnTo>
                  <a:lnTo>
                    <a:pt x="3116529" y="904887"/>
                  </a:lnTo>
                  <a:lnTo>
                    <a:pt x="3116173" y="904925"/>
                  </a:lnTo>
                  <a:lnTo>
                    <a:pt x="3116491" y="910196"/>
                  </a:lnTo>
                  <a:lnTo>
                    <a:pt x="3117443" y="920191"/>
                  </a:lnTo>
                  <a:lnTo>
                    <a:pt x="3125609" y="995248"/>
                  </a:lnTo>
                  <a:lnTo>
                    <a:pt x="3131883" y="1075918"/>
                  </a:lnTo>
                  <a:lnTo>
                    <a:pt x="3133331" y="1099489"/>
                  </a:lnTo>
                  <a:lnTo>
                    <a:pt x="3136163" y="1166634"/>
                  </a:lnTo>
                  <a:lnTo>
                    <a:pt x="3136925" y="1211859"/>
                  </a:lnTo>
                  <a:lnTo>
                    <a:pt x="3136709" y="1259801"/>
                  </a:lnTo>
                  <a:lnTo>
                    <a:pt x="3135604" y="1310271"/>
                  </a:lnTo>
                  <a:lnTo>
                    <a:pt x="3133712" y="1363040"/>
                  </a:lnTo>
                  <a:lnTo>
                    <a:pt x="3131070" y="1408633"/>
                  </a:lnTo>
                  <a:lnTo>
                    <a:pt x="3127451" y="1455521"/>
                  </a:lnTo>
                  <a:lnTo>
                    <a:pt x="3122917" y="1503603"/>
                  </a:lnTo>
                  <a:lnTo>
                    <a:pt x="3117481" y="1552765"/>
                  </a:lnTo>
                  <a:lnTo>
                    <a:pt x="3111220" y="1602867"/>
                  </a:lnTo>
                  <a:lnTo>
                    <a:pt x="3104146" y="1653806"/>
                  </a:lnTo>
                  <a:lnTo>
                    <a:pt x="3096412" y="1704682"/>
                  </a:lnTo>
                  <a:lnTo>
                    <a:pt x="3088182" y="1754530"/>
                  </a:lnTo>
                  <a:lnTo>
                    <a:pt x="3079559" y="1803260"/>
                  </a:lnTo>
                  <a:lnTo>
                    <a:pt x="3070618" y="1850771"/>
                  </a:lnTo>
                  <a:lnTo>
                    <a:pt x="3061462" y="1896935"/>
                  </a:lnTo>
                  <a:lnTo>
                    <a:pt x="3041281" y="1993417"/>
                  </a:lnTo>
                  <a:lnTo>
                    <a:pt x="3030461" y="2042769"/>
                  </a:lnTo>
                  <a:lnTo>
                    <a:pt x="3019895" y="2089594"/>
                  </a:lnTo>
                  <a:lnTo>
                    <a:pt x="3000248" y="2174989"/>
                  </a:lnTo>
                  <a:lnTo>
                    <a:pt x="2963189" y="2331859"/>
                  </a:lnTo>
                  <a:lnTo>
                    <a:pt x="2951353" y="2384399"/>
                  </a:lnTo>
                  <a:lnTo>
                    <a:pt x="2950400" y="2389594"/>
                  </a:lnTo>
                  <a:lnTo>
                    <a:pt x="2951111" y="2389771"/>
                  </a:lnTo>
                  <a:lnTo>
                    <a:pt x="2955506" y="2375141"/>
                  </a:lnTo>
                  <a:lnTo>
                    <a:pt x="2975292" y="2302268"/>
                  </a:lnTo>
                  <a:lnTo>
                    <a:pt x="3007410" y="2176754"/>
                  </a:lnTo>
                  <a:lnTo>
                    <a:pt x="3028086" y="2091537"/>
                  </a:lnTo>
                  <a:lnTo>
                    <a:pt x="3039084" y="2044763"/>
                  </a:lnTo>
                  <a:lnTo>
                    <a:pt x="3050311" y="1995436"/>
                  </a:lnTo>
                  <a:lnTo>
                    <a:pt x="3061576" y="1943722"/>
                  </a:lnTo>
                  <a:lnTo>
                    <a:pt x="3071088" y="1898954"/>
                  </a:lnTo>
                  <a:lnTo>
                    <a:pt x="3080461" y="1852726"/>
                  </a:lnTo>
                  <a:lnTo>
                    <a:pt x="3089579" y="1805152"/>
                  </a:lnTo>
                  <a:lnTo>
                    <a:pt x="3098355" y="1756321"/>
                  </a:lnTo>
                  <a:lnTo>
                    <a:pt x="3106674" y="1706359"/>
                  </a:lnTo>
                  <a:lnTo>
                    <a:pt x="3114459" y="1655343"/>
                  </a:lnTo>
                  <a:lnTo>
                    <a:pt x="3121520" y="1604251"/>
                  </a:lnTo>
                  <a:lnTo>
                    <a:pt x="3127730" y="1553959"/>
                  </a:lnTo>
                  <a:lnTo>
                    <a:pt x="3133064" y="1504619"/>
                  </a:lnTo>
                  <a:lnTo>
                    <a:pt x="3137458" y="1456359"/>
                  </a:lnTo>
                  <a:lnTo>
                    <a:pt x="3140887" y="1409268"/>
                  </a:lnTo>
                  <a:lnTo>
                    <a:pt x="3143288" y="1363497"/>
                  </a:lnTo>
                  <a:lnTo>
                    <a:pt x="3144850" y="1310513"/>
                  </a:lnTo>
                  <a:lnTo>
                    <a:pt x="3145548" y="125985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671866" y="7370366"/>
              <a:ext cx="125730" cy="942975"/>
            </a:xfrm>
            <a:custGeom>
              <a:avLst/>
              <a:gdLst/>
              <a:ahLst/>
              <a:cxnLst/>
              <a:rect l="l" t="t" r="r" b="b"/>
              <a:pathLst>
                <a:path w="125730" h="942975">
                  <a:moveTo>
                    <a:pt x="21360" y="0"/>
                  </a:moveTo>
                  <a:lnTo>
                    <a:pt x="27611" y="48249"/>
                  </a:lnTo>
                  <a:lnTo>
                    <a:pt x="29569" y="59453"/>
                  </a:lnTo>
                  <a:lnTo>
                    <a:pt x="40606" y="134257"/>
                  </a:lnTo>
                  <a:lnTo>
                    <a:pt x="46475" y="192703"/>
                  </a:lnTo>
                  <a:lnTo>
                    <a:pt x="50376" y="238594"/>
                  </a:lnTo>
                  <a:lnTo>
                    <a:pt x="54119" y="305915"/>
                  </a:lnTo>
                  <a:lnTo>
                    <a:pt x="55376" y="351282"/>
                  </a:lnTo>
                  <a:lnTo>
                    <a:pt x="55607" y="399405"/>
                  </a:lnTo>
                  <a:lnTo>
                    <a:pt x="54902" y="450068"/>
                  </a:lnTo>
                  <a:lnTo>
                    <a:pt x="53349" y="503052"/>
                  </a:lnTo>
                  <a:lnTo>
                    <a:pt x="50937" y="548822"/>
                  </a:lnTo>
                  <a:lnTo>
                    <a:pt x="47511" y="595904"/>
                  </a:lnTo>
                  <a:lnTo>
                    <a:pt x="43112" y="644176"/>
                  </a:lnTo>
                  <a:lnTo>
                    <a:pt x="37784" y="693515"/>
                  </a:lnTo>
                  <a:lnTo>
                    <a:pt x="31570" y="743796"/>
                  </a:lnTo>
                  <a:lnTo>
                    <a:pt x="24512" y="794897"/>
                  </a:lnTo>
                  <a:lnTo>
                    <a:pt x="18813" y="832727"/>
                  </a:lnTo>
                  <a:lnTo>
                    <a:pt x="6517" y="906670"/>
                  </a:lnTo>
                  <a:lnTo>
                    <a:pt x="0" y="942704"/>
                  </a:lnTo>
                  <a:lnTo>
                    <a:pt x="23218" y="899624"/>
                  </a:lnTo>
                  <a:lnTo>
                    <a:pt x="44043" y="855419"/>
                  </a:lnTo>
                  <a:lnTo>
                    <a:pt x="62484" y="810205"/>
                  </a:lnTo>
                  <a:lnTo>
                    <a:pt x="78552" y="764098"/>
                  </a:lnTo>
                  <a:lnTo>
                    <a:pt x="92258" y="717215"/>
                  </a:lnTo>
                  <a:lnTo>
                    <a:pt x="103611" y="669672"/>
                  </a:lnTo>
                  <a:lnTo>
                    <a:pt x="112623" y="621586"/>
                  </a:lnTo>
                  <a:lnTo>
                    <a:pt x="119303" y="573073"/>
                  </a:lnTo>
                  <a:lnTo>
                    <a:pt x="123661" y="524249"/>
                  </a:lnTo>
                  <a:lnTo>
                    <a:pt x="125709" y="475231"/>
                  </a:lnTo>
                  <a:lnTo>
                    <a:pt x="125456" y="426136"/>
                  </a:lnTo>
                  <a:lnTo>
                    <a:pt x="122913" y="377079"/>
                  </a:lnTo>
                  <a:lnTo>
                    <a:pt x="118090" y="328178"/>
                  </a:lnTo>
                  <a:lnTo>
                    <a:pt x="110997" y="279549"/>
                  </a:lnTo>
                  <a:lnTo>
                    <a:pt x="101645" y="231307"/>
                  </a:lnTo>
                  <a:lnTo>
                    <a:pt x="90045" y="183571"/>
                  </a:lnTo>
                  <a:lnTo>
                    <a:pt x="76206" y="136455"/>
                  </a:lnTo>
                  <a:lnTo>
                    <a:pt x="60138" y="90077"/>
                  </a:lnTo>
                  <a:lnTo>
                    <a:pt x="41853" y="44553"/>
                  </a:lnTo>
                  <a:lnTo>
                    <a:pt x="21360" y="0"/>
                  </a:lnTo>
                  <a:close/>
                </a:path>
              </a:pathLst>
            </a:custGeom>
            <a:solidFill>
              <a:srgbClr val="0A1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663556" y="7418616"/>
              <a:ext cx="64135" cy="900430"/>
            </a:xfrm>
            <a:custGeom>
              <a:avLst/>
              <a:gdLst/>
              <a:ahLst/>
              <a:cxnLst/>
              <a:rect l="l" t="t" r="r" b="b"/>
              <a:pathLst>
                <a:path w="64134" h="900429">
                  <a:moveTo>
                    <a:pt x="35925" y="0"/>
                  </a:moveTo>
                  <a:lnTo>
                    <a:pt x="41599" y="49954"/>
                  </a:lnTo>
                  <a:lnTo>
                    <a:pt x="46460" y="100003"/>
                  </a:lnTo>
                  <a:lnTo>
                    <a:pt x="50491" y="150130"/>
                  </a:lnTo>
                  <a:lnTo>
                    <a:pt x="53676" y="200316"/>
                  </a:lnTo>
                  <a:lnTo>
                    <a:pt x="55998" y="250544"/>
                  </a:lnTo>
                  <a:lnTo>
                    <a:pt x="57440" y="300794"/>
                  </a:lnTo>
                  <a:lnTo>
                    <a:pt x="57985" y="351050"/>
                  </a:lnTo>
                  <a:lnTo>
                    <a:pt x="57616" y="401293"/>
                  </a:lnTo>
                  <a:lnTo>
                    <a:pt x="56317" y="451505"/>
                  </a:lnTo>
                  <a:lnTo>
                    <a:pt x="54071" y="501669"/>
                  </a:lnTo>
                  <a:lnTo>
                    <a:pt x="50862" y="551766"/>
                  </a:lnTo>
                  <a:lnTo>
                    <a:pt x="46671" y="601778"/>
                  </a:lnTo>
                  <a:lnTo>
                    <a:pt x="41484" y="651687"/>
                  </a:lnTo>
                  <a:lnTo>
                    <a:pt x="35282" y="701475"/>
                  </a:lnTo>
                  <a:lnTo>
                    <a:pt x="28050" y="751125"/>
                  </a:lnTo>
                  <a:lnTo>
                    <a:pt x="19770" y="800618"/>
                  </a:lnTo>
                  <a:lnTo>
                    <a:pt x="10425" y="849936"/>
                  </a:lnTo>
                  <a:lnTo>
                    <a:pt x="0" y="899061"/>
                  </a:lnTo>
                  <a:lnTo>
                    <a:pt x="4910" y="900328"/>
                  </a:lnTo>
                  <a:lnTo>
                    <a:pt x="14829" y="858419"/>
                  </a:lnTo>
                  <a:lnTo>
                    <a:pt x="27118" y="784472"/>
                  </a:lnTo>
                  <a:lnTo>
                    <a:pt x="32815" y="746647"/>
                  </a:lnTo>
                  <a:lnTo>
                    <a:pt x="39878" y="695546"/>
                  </a:lnTo>
                  <a:lnTo>
                    <a:pt x="46095" y="645265"/>
                  </a:lnTo>
                  <a:lnTo>
                    <a:pt x="51425" y="595926"/>
                  </a:lnTo>
                  <a:lnTo>
                    <a:pt x="55824" y="547654"/>
                  </a:lnTo>
                  <a:lnTo>
                    <a:pt x="59251" y="500572"/>
                  </a:lnTo>
                  <a:lnTo>
                    <a:pt x="61663" y="454802"/>
                  </a:lnTo>
                  <a:lnTo>
                    <a:pt x="63212" y="401818"/>
                  </a:lnTo>
                  <a:lnTo>
                    <a:pt x="63916" y="351156"/>
                  </a:lnTo>
                  <a:lnTo>
                    <a:pt x="63685" y="303033"/>
                  </a:lnTo>
                  <a:lnTo>
                    <a:pt x="62426" y="257665"/>
                  </a:lnTo>
                  <a:lnTo>
                    <a:pt x="58684" y="190344"/>
                  </a:lnTo>
                  <a:lnTo>
                    <a:pt x="48909" y="86007"/>
                  </a:lnTo>
                  <a:lnTo>
                    <a:pt x="36428" y="2523"/>
                  </a:lnTo>
                  <a:lnTo>
                    <a:pt x="35925" y="0"/>
                  </a:lnTo>
                  <a:close/>
                </a:path>
              </a:pathLst>
            </a:custGeom>
            <a:solidFill>
              <a:srgbClr val="1C24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767100" y="8406876"/>
              <a:ext cx="764540" cy="391795"/>
            </a:xfrm>
            <a:custGeom>
              <a:avLst/>
              <a:gdLst/>
              <a:ahLst/>
              <a:cxnLst/>
              <a:rect l="l" t="t" r="r" b="b"/>
              <a:pathLst>
                <a:path w="764540" h="391795">
                  <a:moveTo>
                    <a:pt x="764039" y="0"/>
                  </a:moveTo>
                  <a:lnTo>
                    <a:pt x="732203" y="39148"/>
                  </a:lnTo>
                  <a:lnTo>
                    <a:pt x="695678" y="76233"/>
                  </a:lnTo>
                  <a:lnTo>
                    <a:pt x="655276" y="110860"/>
                  </a:lnTo>
                  <a:lnTo>
                    <a:pt x="611805" y="142631"/>
                  </a:lnTo>
                  <a:lnTo>
                    <a:pt x="566079" y="171150"/>
                  </a:lnTo>
                  <a:lnTo>
                    <a:pt x="518905" y="196020"/>
                  </a:lnTo>
                  <a:lnTo>
                    <a:pt x="471097" y="216845"/>
                  </a:lnTo>
                  <a:lnTo>
                    <a:pt x="423463" y="233228"/>
                  </a:lnTo>
                  <a:lnTo>
                    <a:pt x="371568" y="246435"/>
                  </a:lnTo>
                  <a:lnTo>
                    <a:pt x="316023" y="256337"/>
                  </a:lnTo>
                  <a:lnTo>
                    <a:pt x="258186" y="262557"/>
                  </a:lnTo>
                  <a:lnTo>
                    <a:pt x="199418" y="264714"/>
                  </a:lnTo>
                  <a:lnTo>
                    <a:pt x="146510" y="262845"/>
                  </a:lnTo>
                  <a:lnTo>
                    <a:pt x="94965" y="257049"/>
                  </a:lnTo>
                  <a:lnTo>
                    <a:pt x="45792" y="247044"/>
                  </a:lnTo>
                  <a:lnTo>
                    <a:pt x="0" y="232547"/>
                  </a:lnTo>
                  <a:lnTo>
                    <a:pt x="29763" y="269463"/>
                  </a:lnTo>
                  <a:lnTo>
                    <a:pt x="63789" y="301575"/>
                  </a:lnTo>
                  <a:lnTo>
                    <a:pt x="101490" y="328847"/>
                  </a:lnTo>
                  <a:lnTo>
                    <a:pt x="142278" y="351243"/>
                  </a:lnTo>
                  <a:lnTo>
                    <a:pt x="185563" y="368725"/>
                  </a:lnTo>
                  <a:lnTo>
                    <a:pt x="230756" y="381258"/>
                  </a:lnTo>
                  <a:lnTo>
                    <a:pt x="277269" y="388804"/>
                  </a:lnTo>
                  <a:lnTo>
                    <a:pt x="324513" y="391328"/>
                  </a:lnTo>
                  <a:lnTo>
                    <a:pt x="354261" y="390331"/>
                  </a:lnTo>
                  <a:lnTo>
                    <a:pt x="413337" y="382330"/>
                  </a:lnTo>
                  <a:lnTo>
                    <a:pt x="485853" y="360241"/>
                  </a:lnTo>
                  <a:lnTo>
                    <a:pt x="528145" y="339847"/>
                  </a:lnTo>
                  <a:lnTo>
                    <a:pt x="568705" y="314631"/>
                  </a:lnTo>
                  <a:lnTo>
                    <a:pt x="606975" y="285099"/>
                  </a:lnTo>
                  <a:lnTo>
                    <a:pt x="642399" y="251757"/>
                  </a:lnTo>
                  <a:lnTo>
                    <a:pt x="674422" y="215109"/>
                  </a:lnTo>
                  <a:lnTo>
                    <a:pt x="702487" y="175663"/>
                  </a:lnTo>
                  <a:lnTo>
                    <a:pt x="726037" y="133923"/>
                  </a:lnTo>
                  <a:lnTo>
                    <a:pt x="744517" y="90395"/>
                  </a:lnTo>
                  <a:lnTo>
                    <a:pt x="757369" y="45585"/>
                  </a:lnTo>
                  <a:lnTo>
                    <a:pt x="764039" y="0"/>
                  </a:lnTo>
                  <a:close/>
                </a:path>
              </a:pathLst>
            </a:custGeom>
            <a:solidFill>
              <a:srgbClr val="0A1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47840" y="8181498"/>
              <a:ext cx="2106930" cy="1490980"/>
            </a:xfrm>
            <a:custGeom>
              <a:avLst/>
              <a:gdLst/>
              <a:ahLst/>
              <a:cxnLst/>
              <a:rect l="l" t="t" r="r" b="b"/>
              <a:pathLst>
                <a:path w="2106930" h="1490979">
                  <a:moveTo>
                    <a:pt x="701662" y="1413573"/>
                  </a:moveTo>
                  <a:lnTo>
                    <a:pt x="701433" y="1413306"/>
                  </a:lnTo>
                  <a:lnTo>
                    <a:pt x="695083" y="1417104"/>
                  </a:lnTo>
                  <a:lnTo>
                    <a:pt x="677887" y="1429283"/>
                  </a:lnTo>
                  <a:lnTo>
                    <a:pt x="649363" y="1445717"/>
                  </a:lnTo>
                  <a:lnTo>
                    <a:pt x="609028" y="1462265"/>
                  </a:lnTo>
                  <a:lnTo>
                    <a:pt x="557745" y="1474597"/>
                  </a:lnTo>
                  <a:lnTo>
                    <a:pt x="497332" y="1480362"/>
                  </a:lnTo>
                  <a:lnTo>
                    <a:pt x="464413" y="1480794"/>
                  </a:lnTo>
                  <a:lnTo>
                    <a:pt x="430047" y="1479740"/>
                  </a:lnTo>
                  <a:lnTo>
                    <a:pt x="357720" y="1474533"/>
                  </a:lnTo>
                  <a:lnTo>
                    <a:pt x="299542" y="1468856"/>
                  </a:lnTo>
                  <a:lnTo>
                    <a:pt x="244475" y="1462443"/>
                  </a:lnTo>
                  <a:lnTo>
                    <a:pt x="193192" y="1455674"/>
                  </a:lnTo>
                  <a:lnTo>
                    <a:pt x="146405" y="1448993"/>
                  </a:lnTo>
                  <a:lnTo>
                    <a:pt x="28308" y="1431467"/>
                  </a:lnTo>
                  <a:lnTo>
                    <a:pt x="7416" y="1428851"/>
                  </a:lnTo>
                  <a:lnTo>
                    <a:pt x="1930" y="1428432"/>
                  </a:lnTo>
                  <a:lnTo>
                    <a:pt x="0" y="1428648"/>
                  </a:lnTo>
                  <a:lnTo>
                    <a:pt x="1752" y="1429499"/>
                  </a:lnTo>
                  <a:lnTo>
                    <a:pt x="60274" y="1442021"/>
                  </a:lnTo>
                  <a:lnTo>
                    <a:pt x="103632" y="1450124"/>
                  </a:lnTo>
                  <a:lnTo>
                    <a:pt x="145110" y="1457375"/>
                  </a:lnTo>
                  <a:lnTo>
                    <a:pt x="191871" y="1464919"/>
                  </a:lnTo>
                  <a:lnTo>
                    <a:pt x="243205" y="1472336"/>
                  </a:lnTo>
                  <a:lnTo>
                    <a:pt x="298424" y="1479169"/>
                  </a:lnTo>
                  <a:lnTo>
                    <a:pt x="356806" y="1485011"/>
                  </a:lnTo>
                  <a:lnTo>
                    <a:pt x="429577" y="1490040"/>
                  </a:lnTo>
                  <a:lnTo>
                    <a:pt x="464350" y="1490827"/>
                  </a:lnTo>
                  <a:lnTo>
                    <a:pt x="497725" y="1490040"/>
                  </a:lnTo>
                  <a:lnTo>
                    <a:pt x="559206" y="1483194"/>
                  </a:lnTo>
                  <a:lnTo>
                    <a:pt x="611378" y="1469301"/>
                  </a:lnTo>
                  <a:lnTo>
                    <a:pt x="652056" y="1450987"/>
                  </a:lnTo>
                  <a:lnTo>
                    <a:pt x="687793" y="1427251"/>
                  </a:lnTo>
                  <a:lnTo>
                    <a:pt x="692734" y="1421904"/>
                  </a:lnTo>
                  <a:lnTo>
                    <a:pt x="699935" y="1415440"/>
                  </a:lnTo>
                  <a:lnTo>
                    <a:pt x="701662" y="1413573"/>
                  </a:lnTo>
                  <a:close/>
                </a:path>
                <a:path w="2106930" h="1490979">
                  <a:moveTo>
                    <a:pt x="2106561" y="114"/>
                  </a:moveTo>
                  <a:lnTo>
                    <a:pt x="2106231" y="0"/>
                  </a:lnTo>
                  <a:lnTo>
                    <a:pt x="2104694" y="2616"/>
                  </a:lnTo>
                  <a:lnTo>
                    <a:pt x="2088730" y="41592"/>
                  </a:lnTo>
                  <a:lnTo>
                    <a:pt x="2079028" y="63639"/>
                  </a:lnTo>
                  <a:lnTo>
                    <a:pt x="2050859" y="118338"/>
                  </a:lnTo>
                  <a:lnTo>
                    <a:pt x="2009686" y="183616"/>
                  </a:lnTo>
                  <a:lnTo>
                    <a:pt x="1983181" y="218643"/>
                  </a:lnTo>
                  <a:lnTo>
                    <a:pt x="1952498" y="254292"/>
                  </a:lnTo>
                  <a:lnTo>
                    <a:pt x="1917674" y="289826"/>
                  </a:lnTo>
                  <a:lnTo>
                    <a:pt x="1878736" y="324497"/>
                  </a:lnTo>
                  <a:lnTo>
                    <a:pt x="1835721" y="357555"/>
                  </a:lnTo>
                  <a:lnTo>
                    <a:pt x="1788642" y="388264"/>
                  </a:lnTo>
                  <a:lnTo>
                    <a:pt x="1737537" y="415848"/>
                  </a:lnTo>
                  <a:lnTo>
                    <a:pt x="1684235" y="438861"/>
                  </a:lnTo>
                  <a:lnTo>
                    <a:pt x="1631048" y="456742"/>
                  </a:lnTo>
                  <a:lnTo>
                    <a:pt x="1578571" y="469963"/>
                  </a:lnTo>
                  <a:lnTo>
                    <a:pt x="1527403" y="478955"/>
                  </a:lnTo>
                  <a:lnTo>
                    <a:pt x="1478140" y="484162"/>
                  </a:lnTo>
                  <a:lnTo>
                    <a:pt x="1431391" y="486029"/>
                  </a:lnTo>
                  <a:lnTo>
                    <a:pt x="1387729" y="485000"/>
                  </a:lnTo>
                  <a:lnTo>
                    <a:pt x="1347762" y="481533"/>
                  </a:lnTo>
                  <a:lnTo>
                    <a:pt x="1279372" y="470814"/>
                  </a:lnTo>
                  <a:lnTo>
                    <a:pt x="1228483" y="458457"/>
                  </a:lnTo>
                  <a:lnTo>
                    <a:pt x="1188377" y="446671"/>
                  </a:lnTo>
                  <a:lnTo>
                    <a:pt x="1185392" y="446239"/>
                  </a:lnTo>
                  <a:lnTo>
                    <a:pt x="1250340" y="469455"/>
                  </a:lnTo>
                  <a:lnTo>
                    <a:pt x="1310386" y="483196"/>
                  </a:lnTo>
                  <a:lnTo>
                    <a:pt x="1387360" y="493014"/>
                  </a:lnTo>
                  <a:lnTo>
                    <a:pt x="1431455" y="494652"/>
                  </a:lnTo>
                  <a:lnTo>
                    <a:pt x="1478686" y="493344"/>
                  </a:lnTo>
                  <a:lnTo>
                    <a:pt x="1528597" y="488607"/>
                  </a:lnTo>
                  <a:lnTo>
                    <a:pt x="1580565" y="479869"/>
                  </a:lnTo>
                  <a:lnTo>
                    <a:pt x="1633943" y="466559"/>
                  </a:lnTo>
                  <a:lnTo>
                    <a:pt x="1688007" y="448462"/>
                  </a:lnTo>
                  <a:lnTo>
                    <a:pt x="1742046" y="425323"/>
                  </a:lnTo>
                  <a:lnTo>
                    <a:pt x="1793709" y="397243"/>
                  </a:lnTo>
                  <a:lnTo>
                    <a:pt x="1841500" y="365975"/>
                  </a:lnTo>
                  <a:lnTo>
                    <a:pt x="1885149" y="332257"/>
                  </a:lnTo>
                  <a:lnTo>
                    <a:pt x="1924392" y="296786"/>
                  </a:lnTo>
                  <a:lnTo>
                    <a:pt x="1959254" y="260451"/>
                  </a:lnTo>
                  <a:lnTo>
                    <a:pt x="1989797" y="224078"/>
                  </a:lnTo>
                  <a:lnTo>
                    <a:pt x="2016086" y="188341"/>
                  </a:lnTo>
                  <a:lnTo>
                    <a:pt x="2038235" y="153898"/>
                  </a:lnTo>
                  <a:lnTo>
                    <a:pt x="2071687" y="92011"/>
                  </a:lnTo>
                  <a:lnTo>
                    <a:pt x="2096160" y="33477"/>
                  </a:lnTo>
                  <a:lnTo>
                    <a:pt x="2105545" y="4013"/>
                  </a:lnTo>
                  <a:lnTo>
                    <a:pt x="2106561" y="114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894300" y="3769532"/>
              <a:ext cx="3172531" cy="315044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050920" y="8836626"/>
              <a:ext cx="2480310" cy="1059815"/>
            </a:xfrm>
            <a:custGeom>
              <a:avLst/>
              <a:gdLst/>
              <a:ahLst/>
              <a:cxnLst/>
              <a:rect l="l" t="t" r="r" b="b"/>
              <a:pathLst>
                <a:path w="2480309" h="1059815">
                  <a:moveTo>
                    <a:pt x="2088250" y="0"/>
                  </a:moveTo>
                  <a:lnTo>
                    <a:pt x="1931236" y="19483"/>
                  </a:lnTo>
                  <a:lnTo>
                    <a:pt x="1846531" y="31357"/>
                  </a:lnTo>
                  <a:lnTo>
                    <a:pt x="1805005" y="40463"/>
                  </a:lnTo>
                  <a:lnTo>
                    <a:pt x="1747428" y="74379"/>
                  </a:lnTo>
                  <a:lnTo>
                    <a:pt x="1720413" y="106401"/>
                  </a:lnTo>
                  <a:lnTo>
                    <a:pt x="1693456" y="147314"/>
                  </a:lnTo>
                  <a:lnTo>
                    <a:pt x="1620338" y="177073"/>
                  </a:lnTo>
                  <a:lnTo>
                    <a:pt x="1565127" y="205199"/>
                  </a:lnTo>
                  <a:lnTo>
                    <a:pt x="1530445" y="243596"/>
                  </a:lnTo>
                  <a:lnTo>
                    <a:pt x="1508746" y="283056"/>
                  </a:lnTo>
                  <a:lnTo>
                    <a:pt x="1492487" y="314372"/>
                  </a:lnTo>
                  <a:lnTo>
                    <a:pt x="1474122" y="328335"/>
                  </a:lnTo>
                  <a:lnTo>
                    <a:pt x="1286298" y="297654"/>
                  </a:lnTo>
                  <a:lnTo>
                    <a:pt x="908736" y="226552"/>
                  </a:lnTo>
                  <a:lnTo>
                    <a:pt x="538030" y="154756"/>
                  </a:lnTo>
                  <a:lnTo>
                    <a:pt x="370774" y="121996"/>
                  </a:lnTo>
                  <a:lnTo>
                    <a:pt x="274096" y="96541"/>
                  </a:lnTo>
                  <a:lnTo>
                    <a:pt x="236211" y="128797"/>
                  </a:lnTo>
                  <a:lnTo>
                    <a:pt x="202074" y="164020"/>
                  </a:lnTo>
                  <a:lnTo>
                    <a:pt x="171480" y="201854"/>
                  </a:lnTo>
                  <a:lnTo>
                    <a:pt x="144228" y="241941"/>
                  </a:lnTo>
                  <a:lnTo>
                    <a:pt x="120115" y="283924"/>
                  </a:lnTo>
                  <a:lnTo>
                    <a:pt x="98936" y="327446"/>
                  </a:lnTo>
                  <a:lnTo>
                    <a:pt x="80490" y="372152"/>
                  </a:lnTo>
                  <a:lnTo>
                    <a:pt x="64574" y="417682"/>
                  </a:lnTo>
                  <a:lnTo>
                    <a:pt x="50985" y="463682"/>
                  </a:lnTo>
                  <a:lnTo>
                    <a:pt x="39518" y="509793"/>
                  </a:lnTo>
                  <a:lnTo>
                    <a:pt x="29973" y="555659"/>
                  </a:lnTo>
                  <a:lnTo>
                    <a:pt x="22145" y="600924"/>
                  </a:lnTo>
                  <a:lnTo>
                    <a:pt x="5536" y="652476"/>
                  </a:lnTo>
                  <a:lnTo>
                    <a:pt x="0" y="683865"/>
                  </a:lnTo>
                  <a:lnTo>
                    <a:pt x="5536" y="707873"/>
                  </a:lnTo>
                  <a:lnTo>
                    <a:pt x="22145" y="737286"/>
                  </a:lnTo>
                  <a:lnTo>
                    <a:pt x="1426260" y="874329"/>
                  </a:lnTo>
                  <a:lnTo>
                    <a:pt x="1722691" y="962881"/>
                  </a:lnTo>
                  <a:lnTo>
                    <a:pt x="1818539" y="1004175"/>
                  </a:lnTo>
                  <a:lnTo>
                    <a:pt x="1875832" y="1027247"/>
                  </a:lnTo>
                  <a:lnTo>
                    <a:pt x="1917380" y="1040473"/>
                  </a:lnTo>
                  <a:lnTo>
                    <a:pt x="1965992" y="1052229"/>
                  </a:lnTo>
                  <a:lnTo>
                    <a:pt x="2021222" y="1059707"/>
                  </a:lnTo>
                  <a:lnTo>
                    <a:pt x="2067365" y="1055672"/>
                  </a:lnTo>
                  <a:lnTo>
                    <a:pt x="2102871" y="1041543"/>
                  </a:lnTo>
                  <a:lnTo>
                    <a:pt x="2126188" y="1018743"/>
                  </a:lnTo>
                  <a:lnTo>
                    <a:pt x="2135767" y="988692"/>
                  </a:lnTo>
                  <a:lnTo>
                    <a:pt x="2125886" y="955547"/>
                  </a:lnTo>
                  <a:lnTo>
                    <a:pt x="2100583" y="936585"/>
                  </a:lnTo>
                  <a:lnTo>
                    <a:pt x="2074596" y="927998"/>
                  </a:lnTo>
                  <a:lnTo>
                    <a:pt x="2062659" y="925982"/>
                  </a:lnTo>
                  <a:lnTo>
                    <a:pt x="1989776" y="897623"/>
                  </a:lnTo>
                  <a:lnTo>
                    <a:pt x="1945681" y="878948"/>
                  </a:lnTo>
                  <a:lnTo>
                    <a:pt x="1872571" y="837450"/>
                  </a:lnTo>
                  <a:lnTo>
                    <a:pt x="1828253" y="801300"/>
                  </a:lnTo>
                  <a:lnTo>
                    <a:pt x="1794896" y="761349"/>
                  </a:lnTo>
                  <a:lnTo>
                    <a:pt x="1773876" y="729011"/>
                  </a:lnTo>
                  <a:lnTo>
                    <a:pt x="1766564" y="715695"/>
                  </a:lnTo>
                  <a:lnTo>
                    <a:pt x="1872571" y="730459"/>
                  </a:lnTo>
                  <a:lnTo>
                    <a:pt x="2002794" y="825055"/>
                  </a:lnTo>
                  <a:lnTo>
                    <a:pt x="2078188" y="878492"/>
                  </a:lnTo>
                  <a:lnTo>
                    <a:pt x="2127540" y="910484"/>
                  </a:lnTo>
                  <a:lnTo>
                    <a:pt x="2179640" y="940746"/>
                  </a:lnTo>
                  <a:lnTo>
                    <a:pt x="2231210" y="954806"/>
                  </a:lnTo>
                  <a:lnTo>
                    <a:pt x="2263253" y="937052"/>
                  </a:lnTo>
                  <a:lnTo>
                    <a:pt x="2280905" y="905465"/>
                  </a:lnTo>
                  <a:lnTo>
                    <a:pt x="2289302" y="878025"/>
                  </a:lnTo>
                  <a:lnTo>
                    <a:pt x="2253540" y="822165"/>
                  </a:lnTo>
                  <a:lnTo>
                    <a:pt x="2167749" y="724458"/>
                  </a:lnTo>
                  <a:lnTo>
                    <a:pt x="2080589" y="631594"/>
                  </a:lnTo>
                  <a:lnTo>
                    <a:pt x="2040723" y="590264"/>
                  </a:lnTo>
                  <a:lnTo>
                    <a:pt x="2182999" y="682595"/>
                  </a:lnTo>
                  <a:lnTo>
                    <a:pt x="2260508" y="734031"/>
                  </a:lnTo>
                  <a:lnTo>
                    <a:pt x="2300323" y="763166"/>
                  </a:lnTo>
                  <a:lnTo>
                    <a:pt x="2329520" y="788593"/>
                  </a:lnTo>
                  <a:lnTo>
                    <a:pt x="2365388" y="813140"/>
                  </a:lnTo>
                  <a:lnTo>
                    <a:pt x="2402627" y="826512"/>
                  </a:lnTo>
                  <a:lnTo>
                    <a:pt x="2434382" y="827600"/>
                  </a:lnTo>
                  <a:lnTo>
                    <a:pt x="2453799" y="815294"/>
                  </a:lnTo>
                  <a:lnTo>
                    <a:pt x="2467677" y="798663"/>
                  </a:lnTo>
                  <a:lnTo>
                    <a:pt x="2479844" y="779033"/>
                  </a:lnTo>
                  <a:lnTo>
                    <a:pt x="2478989" y="743729"/>
                  </a:lnTo>
                  <a:lnTo>
                    <a:pt x="2453799" y="680073"/>
                  </a:lnTo>
                  <a:lnTo>
                    <a:pt x="2353551" y="570883"/>
                  </a:lnTo>
                  <a:lnTo>
                    <a:pt x="2186480" y="437350"/>
                  </a:lnTo>
                  <a:lnTo>
                    <a:pt x="2029693" y="324334"/>
                  </a:lnTo>
                  <a:lnTo>
                    <a:pt x="1960296" y="276693"/>
                  </a:lnTo>
                  <a:lnTo>
                    <a:pt x="2080920" y="250861"/>
                  </a:lnTo>
                  <a:lnTo>
                    <a:pt x="2212539" y="309896"/>
                  </a:lnTo>
                  <a:lnTo>
                    <a:pt x="2217501" y="342999"/>
                  </a:lnTo>
                  <a:lnTo>
                    <a:pt x="2224866" y="367202"/>
                  </a:lnTo>
                  <a:lnTo>
                    <a:pt x="2239774" y="394355"/>
                  </a:lnTo>
                  <a:lnTo>
                    <a:pt x="2267365" y="436311"/>
                  </a:lnTo>
                  <a:lnTo>
                    <a:pt x="2307976" y="466305"/>
                  </a:lnTo>
                  <a:lnTo>
                    <a:pt x="2350982" y="462972"/>
                  </a:lnTo>
                  <a:lnTo>
                    <a:pt x="2385076" y="446309"/>
                  </a:lnTo>
                  <a:lnTo>
                    <a:pt x="2398953" y="436311"/>
                  </a:lnTo>
                  <a:lnTo>
                    <a:pt x="2347792" y="164193"/>
                  </a:lnTo>
                  <a:lnTo>
                    <a:pt x="2088250" y="0"/>
                  </a:lnTo>
                  <a:close/>
                </a:path>
              </a:pathLst>
            </a:custGeom>
            <a:solidFill>
              <a:srgbClr val="FFB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280996" y="8863958"/>
              <a:ext cx="859155" cy="734695"/>
            </a:xfrm>
            <a:custGeom>
              <a:avLst/>
              <a:gdLst/>
              <a:ahLst/>
              <a:cxnLst/>
              <a:rect l="l" t="t" r="r" b="b"/>
              <a:pathLst>
                <a:path w="859155" h="734695">
                  <a:moveTo>
                    <a:pt x="244030" y="301015"/>
                  </a:moveTo>
                  <a:lnTo>
                    <a:pt x="192214" y="340004"/>
                  </a:lnTo>
                  <a:lnTo>
                    <a:pt x="140004" y="387464"/>
                  </a:lnTo>
                  <a:lnTo>
                    <a:pt x="111036" y="417512"/>
                  </a:lnTo>
                  <a:lnTo>
                    <a:pt x="81826" y="451650"/>
                  </a:lnTo>
                  <a:lnTo>
                    <a:pt x="55270" y="488022"/>
                  </a:lnTo>
                  <a:lnTo>
                    <a:pt x="33718" y="524129"/>
                  </a:lnTo>
                  <a:lnTo>
                    <a:pt x="17602" y="558673"/>
                  </a:lnTo>
                  <a:lnTo>
                    <a:pt x="5422" y="597547"/>
                  </a:lnTo>
                  <a:lnTo>
                    <a:pt x="1981" y="617270"/>
                  </a:lnTo>
                  <a:lnTo>
                    <a:pt x="685" y="625246"/>
                  </a:lnTo>
                  <a:lnTo>
                    <a:pt x="0" y="632167"/>
                  </a:lnTo>
                  <a:lnTo>
                    <a:pt x="254" y="637895"/>
                  </a:lnTo>
                  <a:lnTo>
                    <a:pt x="203" y="649274"/>
                  </a:lnTo>
                  <a:lnTo>
                    <a:pt x="533" y="655497"/>
                  </a:lnTo>
                  <a:lnTo>
                    <a:pt x="1257" y="655497"/>
                  </a:lnTo>
                  <a:lnTo>
                    <a:pt x="2578" y="651014"/>
                  </a:lnTo>
                  <a:lnTo>
                    <a:pt x="4267" y="638213"/>
                  </a:lnTo>
                  <a:lnTo>
                    <a:pt x="7734" y="618286"/>
                  </a:lnTo>
                  <a:lnTo>
                    <a:pt x="25577" y="562025"/>
                  </a:lnTo>
                  <a:lnTo>
                    <a:pt x="63715" y="493801"/>
                  </a:lnTo>
                  <a:lnTo>
                    <a:pt x="89954" y="458228"/>
                  </a:lnTo>
                  <a:lnTo>
                    <a:pt x="118579" y="424446"/>
                  </a:lnTo>
                  <a:lnTo>
                    <a:pt x="146786" y="394322"/>
                  </a:lnTo>
                  <a:lnTo>
                    <a:pt x="197065" y="345617"/>
                  </a:lnTo>
                  <a:lnTo>
                    <a:pt x="231914" y="313626"/>
                  </a:lnTo>
                  <a:lnTo>
                    <a:pt x="241236" y="304698"/>
                  </a:lnTo>
                  <a:lnTo>
                    <a:pt x="244030" y="301015"/>
                  </a:lnTo>
                  <a:close/>
                </a:path>
                <a:path w="859155" h="734695">
                  <a:moveTo>
                    <a:pt x="463372" y="119976"/>
                  </a:moveTo>
                  <a:lnTo>
                    <a:pt x="426567" y="141706"/>
                  </a:lnTo>
                  <a:lnTo>
                    <a:pt x="399986" y="169443"/>
                  </a:lnTo>
                  <a:lnTo>
                    <a:pt x="372452" y="209296"/>
                  </a:lnTo>
                  <a:lnTo>
                    <a:pt x="354749" y="248069"/>
                  </a:lnTo>
                  <a:lnTo>
                    <a:pt x="349313" y="278231"/>
                  </a:lnTo>
                  <a:lnTo>
                    <a:pt x="346786" y="293547"/>
                  </a:lnTo>
                  <a:lnTo>
                    <a:pt x="332854" y="339090"/>
                  </a:lnTo>
                  <a:lnTo>
                    <a:pt x="314350" y="367245"/>
                  </a:lnTo>
                  <a:lnTo>
                    <a:pt x="304215" y="382104"/>
                  </a:lnTo>
                  <a:lnTo>
                    <a:pt x="294919" y="398043"/>
                  </a:lnTo>
                  <a:lnTo>
                    <a:pt x="287464" y="415340"/>
                  </a:lnTo>
                  <a:lnTo>
                    <a:pt x="279133" y="446608"/>
                  </a:lnTo>
                  <a:lnTo>
                    <a:pt x="276656" y="478002"/>
                  </a:lnTo>
                  <a:lnTo>
                    <a:pt x="279641" y="508368"/>
                  </a:lnTo>
                  <a:lnTo>
                    <a:pt x="286664" y="533069"/>
                  </a:lnTo>
                  <a:lnTo>
                    <a:pt x="251104" y="562775"/>
                  </a:lnTo>
                  <a:lnTo>
                    <a:pt x="223316" y="598779"/>
                  </a:lnTo>
                  <a:lnTo>
                    <a:pt x="204965" y="635063"/>
                  </a:lnTo>
                  <a:lnTo>
                    <a:pt x="192024" y="682764"/>
                  </a:lnTo>
                  <a:lnTo>
                    <a:pt x="189725" y="716762"/>
                  </a:lnTo>
                  <a:lnTo>
                    <a:pt x="190169" y="728103"/>
                  </a:lnTo>
                  <a:lnTo>
                    <a:pt x="191173" y="734136"/>
                  </a:lnTo>
                  <a:lnTo>
                    <a:pt x="191643" y="734110"/>
                  </a:lnTo>
                  <a:lnTo>
                    <a:pt x="192354" y="729640"/>
                  </a:lnTo>
                  <a:lnTo>
                    <a:pt x="192938" y="716724"/>
                  </a:lnTo>
                  <a:lnTo>
                    <a:pt x="195110" y="696429"/>
                  </a:lnTo>
                  <a:lnTo>
                    <a:pt x="211658" y="637870"/>
                  </a:lnTo>
                  <a:lnTo>
                    <a:pt x="230289" y="603300"/>
                  </a:lnTo>
                  <a:lnTo>
                    <a:pt x="257657" y="569214"/>
                  </a:lnTo>
                  <a:lnTo>
                    <a:pt x="294855" y="538975"/>
                  </a:lnTo>
                  <a:lnTo>
                    <a:pt x="298234" y="536803"/>
                  </a:lnTo>
                  <a:lnTo>
                    <a:pt x="298132" y="536562"/>
                  </a:lnTo>
                  <a:lnTo>
                    <a:pt x="296824" y="533031"/>
                  </a:lnTo>
                  <a:lnTo>
                    <a:pt x="296164" y="530593"/>
                  </a:lnTo>
                  <a:lnTo>
                    <a:pt x="289534" y="506488"/>
                  </a:lnTo>
                  <a:lnTo>
                    <a:pt x="286918" y="477901"/>
                  </a:lnTo>
                  <a:lnTo>
                    <a:pt x="289356" y="448386"/>
                  </a:lnTo>
                  <a:lnTo>
                    <a:pt x="297218" y="419023"/>
                  </a:lnTo>
                  <a:lnTo>
                    <a:pt x="304177" y="402831"/>
                  </a:lnTo>
                  <a:lnTo>
                    <a:pt x="312902" y="387807"/>
                  </a:lnTo>
                  <a:lnTo>
                    <a:pt x="322681" y="373367"/>
                  </a:lnTo>
                  <a:lnTo>
                    <a:pt x="332778" y="358965"/>
                  </a:lnTo>
                  <a:lnTo>
                    <a:pt x="341833" y="343763"/>
                  </a:lnTo>
                  <a:lnTo>
                    <a:pt x="356235" y="295186"/>
                  </a:lnTo>
                  <a:lnTo>
                    <a:pt x="360629" y="264502"/>
                  </a:lnTo>
                  <a:lnTo>
                    <a:pt x="363347" y="250367"/>
                  </a:lnTo>
                  <a:lnTo>
                    <a:pt x="379425" y="213309"/>
                  </a:lnTo>
                  <a:lnTo>
                    <a:pt x="405168" y="173596"/>
                  </a:lnTo>
                  <a:lnTo>
                    <a:pt x="440855" y="135699"/>
                  </a:lnTo>
                  <a:lnTo>
                    <a:pt x="461949" y="121259"/>
                  </a:lnTo>
                  <a:lnTo>
                    <a:pt x="463372" y="119976"/>
                  </a:lnTo>
                  <a:close/>
                </a:path>
                <a:path w="859155" h="734695">
                  <a:moveTo>
                    <a:pt x="547878" y="686155"/>
                  </a:moveTo>
                  <a:lnTo>
                    <a:pt x="516255" y="664819"/>
                  </a:lnTo>
                  <a:lnTo>
                    <a:pt x="471601" y="646264"/>
                  </a:lnTo>
                  <a:lnTo>
                    <a:pt x="439483" y="638390"/>
                  </a:lnTo>
                  <a:lnTo>
                    <a:pt x="434263" y="638937"/>
                  </a:lnTo>
                  <a:lnTo>
                    <a:pt x="530225" y="681088"/>
                  </a:lnTo>
                  <a:lnTo>
                    <a:pt x="547878" y="686155"/>
                  </a:lnTo>
                  <a:close/>
                </a:path>
                <a:path w="859155" h="734695">
                  <a:moveTo>
                    <a:pt x="720128" y="240703"/>
                  </a:moveTo>
                  <a:lnTo>
                    <a:pt x="714286" y="238506"/>
                  </a:lnTo>
                  <a:lnTo>
                    <a:pt x="698487" y="235712"/>
                  </a:lnTo>
                  <a:lnTo>
                    <a:pt x="675487" y="230873"/>
                  </a:lnTo>
                  <a:lnTo>
                    <a:pt x="648017" y="222567"/>
                  </a:lnTo>
                  <a:lnTo>
                    <a:pt x="621525" y="211480"/>
                  </a:lnTo>
                  <a:lnTo>
                    <a:pt x="600671" y="200558"/>
                  </a:lnTo>
                  <a:lnTo>
                    <a:pt x="586676" y="192659"/>
                  </a:lnTo>
                  <a:lnTo>
                    <a:pt x="580758" y="190627"/>
                  </a:lnTo>
                  <a:lnTo>
                    <a:pt x="617143" y="220091"/>
                  </a:lnTo>
                  <a:lnTo>
                    <a:pt x="673493" y="240334"/>
                  </a:lnTo>
                  <a:lnTo>
                    <a:pt x="697661" y="243103"/>
                  </a:lnTo>
                  <a:lnTo>
                    <a:pt x="714171" y="242595"/>
                  </a:lnTo>
                  <a:lnTo>
                    <a:pt x="720128" y="240703"/>
                  </a:lnTo>
                  <a:close/>
                </a:path>
                <a:path w="859155" h="734695">
                  <a:moveTo>
                    <a:pt x="751662" y="557974"/>
                  </a:moveTo>
                  <a:lnTo>
                    <a:pt x="751306" y="556742"/>
                  </a:lnTo>
                  <a:lnTo>
                    <a:pt x="744194" y="557199"/>
                  </a:lnTo>
                  <a:lnTo>
                    <a:pt x="733704" y="561733"/>
                  </a:lnTo>
                  <a:lnTo>
                    <a:pt x="698982" y="589280"/>
                  </a:lnTo>
                  <a:lnTo>
                    <a:pt x="680478" y="629754"/>
                  </a:lnTo>
                  <a:lnTo>
                    <a:pt x="678522" y="641096"/>
                  </a:lnTo>
                  <a:lnTo>
                    <a:pt x="679742" y="648195"/>
                  </a:lnTo>
                  <a:lnTo>
                    <a:pt x="681012" y="648246"/>
                  </a:lnTo>
                  <a:lnTo>
                    <a:pt x="683539" y="643763"/>
                  </a:lnTo>
                  <a:lnTo>
                    <a:pt x="687641" y="631634"/>
                  </a:lnTo>
                  <a:lnTo>
                    <a:pt x="694956" y="614705"/>
                  </a:lnTo>
                  <a:lnTo>
                    <a:pt x="707161" y="595782"/>
                  </a:lnTo>
                  <a:lnTo>
                    <a:pt x="722566" y="579424"/>
                  </a:lnTo>
                  <a:lnTo>
                    <a:pt x="737196" y="568312"/>
                  </a:lnTo>
                  <a:lnTo>
                    <a:pt x="747928" y="561492"/>
                  </a:lnTo>
                  <a:lnTo>
                    <a:pt x="751662" y="557974"/>
                  </a:lnTo>
                  <a:close/>
                </a:path>
                <a:path w="859155" h="734695">
                  <a:moveTo>
                    <a:pt x="788543" y="538873"/>
                  </a:moveTo>
                  <a:lnTo>
                    <a:pt x="723176" y="505040"/>
                  </a:lnTo>
                  <a:lnTo>
                    <a:pt x="680466" y="485940"/>
                  </a:lnTo>
                  <a:lnTo>
                    <a:pt x="637413" y="467588"/>
                  </a:lnTo>
                  <a:lnTo>
                    <a:pt x="601941" y="453339"/>
                  </a:lnTo>
                  <a:lnTo>
                    <a:pt x="568210" y="442658"/>
                  </a:lnTo>
                  <a:lnTo>
                    <a:pt x="576072" y="448310"/>
                  </a:lnTo>
                  <a:lnTo>
                    <a:pt x="633603" y="476478"/>
                  </a:lnTo>
                  <a:lnTo>
                    <a:pt x="676325" y="495592"/>
                  </a:lnTo>
                  <a:lnTo>
                    <a:pt x="719366" y="513930"/>
                  </a:lnTo>
                  <a:lnTo>
                    <a:pt x="754811" y="528180"/>
                  </a:lnTo>
                  <a:lnTo>
                    <a:pt x="788543" y="538873"/>
                  </a:lnTo>
                  <a:close/>
                </a:path>
                <a:path w="859155" h="734695">
                  <a:moveTo>
                    <a:pt x="853795" y="1041"/>
                  </a:moveTo>
                  <a:lnTo>
                    <a:pt x="824255" y="33096"/>
                  </a:lnTo>
                  <a:lnTo>
                    <a:pt x="818108" y="65722"/>
                  </a:lnTo>
                  <a:lnTo>
                    <a:pt x="818934" y="75272"/>
                  </a:lnTo>
                  <a:lnTo>
                    <a:pt x="820750" y="83400"/>
                  </a:lnTo>
                  <a:lnTo>
                    <a:pt x="823671" y="93179"/>
                  </a:lnTo>
                  <a:lnTo>
                    <a:pt x="827646" y="98221"/>
                  </a:lnTo>
                  <a:lnTo>
                    <a:pt x="828814" y="97650"/>
                  </a:lnTo>
                  <a:lnTo>
                    <a:pt x="829259" y="93052"/>
                  </a:lnTo>
                  <a:lnTo>
                    <a:pt x="828027" y="81940"/>
                  </a:lnTo>
                  <a:lnTo>
                    <a:pt x="827646" y="65900"/>
                  </a:lnTo>
                  <a:lnTo>
                    <a:pt x="830681" y="46558"/>
                  </a:lnTo>
                  <a:lnTo>
                    <a:pt x="837412" y="28181"/>
                  </a:lnTo>
                  <a:lnTo>
                    <a:pt x="845502" y="14376"/>
                  </a:lnTo>
                  <a:lnTo>
                    <a:pt x="851966" y="5283"/>
                  </a:lnTo>
                  <a:lnTo>
                    <a:pt x="853795" y="1041"/>
                  </a:lnTo>
                  <a:close/>
                </a:path>
                <a:path w="859155" h="734695">
                  <a:moveTo>
                    <a:pt x="858850" y="394220"/>
                  </a:moveTo>
                  <a:lnTo>
                    <a:pt x="818451" y="424268"/>
                  </a:lnTo>
                  <a:lnTo>
                    <a:pt x="807656" y="459206"/>
                  </a:lnTo>
                  <a:lnTo>
                    <a:pt x="808482" y="470446"/>
                  </a:lnTo>
                  <a:lnTo>
                    <a:pt x="810577" y="474281"/>
                  </a:lnTo>
                  <a:lnTo>
                    <a:pt x="812546" y="470408"/>
                  </a:lnTo>
                  <a:lnTo>
                    <a:pt x="814959" y="460286"/>
                  </a:lnTo>
                  <a:lnTo>
                    <a:pt x="819365" y="446036"/>
                  </a:lnTo>
                  <a:lnTo>
                    <a:pt x="827354" y="429729"/>
                  </a:lnTo>
                  <a:lnTo>
                    <a:pt x="838022" y="415086"/>
                  </a:lnTo>
                  <a:lnTo>
                    <a:pt x="848550" y="404583"/>
                  </a:lnTo>
                  <a:lnTo>
                    <a:pt x="856335" y="397776"/>
                  </a:lnTo>
                  <a:lnTo>
                    <a:pt x="858850" y="394220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903907" y="8460471"/>
              <a:ext cx="3368675" cy="1508125"/>
            </a:xfrm>
            <a:custGeom>
              <a:avLst/>
              <a:gdLst/>
              <a:ahLst/>
              <a:cxnLst/>
              <a:rect l="l" t="t" r="r" b="b"/>
              <a:pathLst>
                <a:path w="3368675" h="1508125">
                  <a:moveTo>
                    <a:pt x="3268958" y="0"/>
                  </a:moveTo>
                  <a:lnTo>
                    <a:pt x="3120950" y="102314"/>
                  </a:lnTo>
                  <a:lnTo>
                    <a:pt x="3028066" y="162502"/>
                  </a:lnTo>
                  <a:lnTo>
                    <a:pt x="2951109" y="204039"/>
                  </a:lnTo>
                  <a:lnTo>
                    <a:pt x="2807834" y="270411"/>
                  </a:lnTo>
                  <a:lnTo>
                    <a:pt x="2762503" y="292586"/>
                  </a:lnTo>
                  <a:lnTo>
                    <a:pt x="2715732" y="316747"/>
                  </a:lnTo>
                  <a:lnTo>
                    <a:pt x="2668360" y="342716"/>
                  </a:lnTo>
                  <a:lnTo>
                    <a:pt x="2621223" y="370314"/>
                  </a:lnTo>
                  <a:lnTo>
                    <a:pt x="2575161" y="399362"/>
                  </a:lnTo>
                  <a:lnTo>
                    <a:pt x="2531009" y="429682"/>
                  </a:lnTo>
                  <a:lnTo>
                    <a:pt x="2489608" y="461095"/>
                  </a:lnTo>
                  <a:lnTo>
                    <a:pt x="2451793" y="493422"/>
                  </a:lnTo>
                  <a:lnTo>
                    <a:pt x="2418404" y="526486"/>
                  </a:lnTo>
                  <a:lnTo>
                    <a:pt x="2390277" y="560107"/>
                  </a:lnTo>
                  <a:lnTo>
                    <a:pt x="2368252" y="594107"/>
                  </a:lnTo>
                  <a:lnTo>
                    <a:pt x="2356140" y="440157"/>
                  </a:lnTo>
                  <a:lnTo>
                    <a:pt x="2322361" y="355540"/>
                  </a:lnTo>
                  <a:lnTo>
                    <a:pt x="2240147" y="310284"/>
                  </a:lnTo>
                  <a:lnTo>
                    <a:pt x="2082732" y="274420"/>
                  </a:lnTo>
                  <a:lnTo>
                    <a:pt x="1851181" y="279137"/>
                  </a:lnTo>
                  <a:lnTo>
                    <a:pt x="1606889" y="343040"/>
                  </a:lnTo>
                  <a:lnTo>
                    <a:pt x="1413582" y="417237"/>
                  </a:lnTo>
                  <a:lnTo>
                    <a:pt x="1334985" y="452834"/>
                  </a:lnTo>
                  <a:lnTo>
                    <a:pt x="0" y="1391643"/>
                  </a:lnTo>
                  <a:lnTo>
                    <a:pt x="39873" y="1507755"/>
                  </a:lnTo>
                  <a:lnTo>
                    <a:pt x="1394397" y="1317205"/>
                  </a:lnTo>
                  <a:lnTo>
                    <a:pt x="1518519" y="1365225"/>
                  </a:lnTo>
                  <a:lnTo>
                    <a:pt x="2470217" y="734061"/>
                  </a:lnTo>
                  <a:lnTo>
                    <a:pt x="3368190" y="78887"/>
                  </a:lnTo>
                  <a:lnTo>
                    <a:pt x="3268958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882735" y="8484823"/>
              <a:ext cx="3486150" cy="1522095"/>
            </a:xfrm>
            <a:custGeom>
              <a:avLst/>
              <a:gdLst/>
              <a:ahLst/>
              <a:cxnLst/>
              <a:rect l="l" t="t" r="r" b="b"/>
              <a:pathLst>
                <a:path w="3486150" h="1522095">
                  <a:moveTo>
                    <a:pt x="3467465" y="0"/>
                  </a:moveTo>
                  <a:lnTo>
                    <a:pt x="2485316" y="685905"/>
                  </a:lnTo>
                  <a:lnTo>
                    <a:pt x="2425740" y="696918"/>
                  </a:lnTo>
                  <a:lnTo>
                    <a:pt x="2389069" y="693706"/>
                  </a:lnTo>
                  <a:lnTo>
                    <a:pt x="2360176" y="670076"/>
                  </a:lnTo>
                  <a:lnTo>
                    <a:pt x="2323929" y="619834"/>
                  </a:lnTo>
                  <a:lnTo>
                    <a:pt x="1129693" y="813378"/>
                  </a:lnTo>
                  <a:lnTo>
                    <a:pt x="0" y="1521670"/>
                  </a:lnTo>
                  <a:lnTo>
                    <a:pt x="1415569" y="1358796"/>
                  </a:lnTo>
                  <a:lnTo>
                    <a:pt x="1450366" y="1382883"/>
                  </a:lnTo>
                  <a:lnTo>
                    <a:pt x="1489195" y="1397378"/>
                  </a:lnTo>
                  <a:lnTo>
                    <a:pt x="1532713" y="1400726"/>
                  </a:lnTo>
                  <a:lnTo>
                    <a:pt x="1581574" y="1391371"/>
                  </a:lnTo>
                  <a:lnTo>
                    <a:pt x="3485904" y="41485"/>
                  </a:lnTo>
                  <a:lnTo>
                    <a:pt x="3467465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298068" y="9104357"/>
              <a:ext cx="909319" cy="739775"/>
            </a:xfrm>
            <a:custGeom>
              <a:avLst/>
              <a:gdLst/>
              <a:ahLst/>
              <a:cxnLst/>
              <a:rect l="l" t="t" r="r" b="b"/>
              <a:pathLst>
                <a:path w="909319" h="739775">
                  <a:moveTo>
                    <a:pt x="908412" y="0"/>
                  </a:moveTo>
                  <a:lnTo>
                    <a:pt x="869523" y="24658"/>
                  </a:lnTo>
                  <a:lnTo>
                    <a:pt x="824863" y="55045"/>
                  </a:lnTo>
                  <a:lnTo>
                    <a:pt x="766594" y="96583"/>
                  </a:lnTo>
                  <a:lnTo>
                    <a:pt x="733001" y="121161"/>
                  </a:lnTo>
                  <a:lnTo>
                    <a:pt x="696855" y="148169"/>
                  </a:lnTo>
                  <a:lnTo>
                    <a:pt x="658400" y="177434"/>
                  </a:lnTo>
                  <a:lnTo>
                    <a:pt x="617875" y="208781"/>
                  </a:lnTo>
                  <a:lnTo>
                    <a:pt x="575521" y="242035"/>
                  </a:lnTo>
                  <a:lnTo>
                    <a:pt x="531581" y="277022"/>
                  </a:lnTo>
                  <a:lnTo>
                    <a:pt x="486294" y="313567"/>
                  </a:lnTo>
                  <a:lnTo>
                    <a:pt x="439902" y="351497"/>
                  </a:lnTo>
                  <a:lnTo>
                    <a:pt x="393767" y="389779"/>
                  </a:lnTo>
                  <a:lnTo>
                    <a:pt x="349173" y="427201"/>
                  </a:lnTo>
                  <a:lnTo>
                    <a:pt x="306326" y="463550"/>
                  </a:lnTo>
                  <a:lnTo>
                    <a:pt x="265431" y="498613"/>
                  </a:lnTo>
                  <a:lnTo>
                    <a:pt x="226696" y="532175"/>
                  </a:lnTo>
                  <a:lnTo>
                    <a:pt x="190328" y="564024"/>
                  </a:lnTo>
                  <a:lnTo>
                    <a:pt x="156532" y="593946"/>
                  </a:lnTo>
                  <a:lnTo>
                    <a:pt x="97420" y="647099"/>
                  </a:lnTo>
                  <a:lnTo>
                    <a:pt x="32951" y="706742"/>
                  </a:lnTo>
                  <a:lnTo>
                    <a:pt x="2785" y="735977"/>
                  </a:lnTo>
                  <a:lnTo>
                    <a:pt x="0" y="738993"/>
                  </a:lnTo>
                  <a:lnTo>
                    <a:pt x="492" y="739537"/>
                  </a:lnTo>
                  <a:lnTo>
                    <a:pt x="3748" y="737045"/>
                  </a:lnTo>
                  <a:lnTo>
                    <a:pt x="9758" y="732051"/>
                  </a:lnTo>
                  <a:lnTo>
                    <a:pt x="161806" y="600073"/>
                  </a:lnTo>
                  <a:lnTo>
                    <a:pt x="232647" y="539202"/>
                  </a:lnTo>
                  <a:lnTo>
                    <a:pt x="312722" y="471230"/>
                  </a:lnTo>
                  <a:lnTo>
                    <a:pt x="400354" y="397837"/>
                  </a:lnTo>
                  <a:lnTo>
                    <a:pt x="446478" y="359633"/>
                  </a:lnTo>
                  <a:lnTo>
                    <a:pt x="492798" y="321697"/>
                  </a:lnTo>
                  <a:lnTo>
                    <a:pt x="537944" y="285064"/>
                  </a:lnTo>
                  <a:lnTo>
                    <a:pt x="581679" y="249912"/>
                  </a:lnTo>
                  <a:lnTo>
                    <a:pt x="623768" y="216418"/>
                  </a:lnTo>
                  <a:lnTo>
                    <a:pt x="663976" y="184761"/>
                  </a:lnTo>
                  <a:lnTo>
                    <a:pt x="702066" y="155117"/>
                  </a:lnTo>
                  <a:lnTo>
                    <a:pt x="737803" y="127665"/>
                  </a:lnTo>
                  <a:lnTo>
                    <a:pt x="801145" y="79889"/>
                  </a:lnTo>
                  <a:lnTo>
                    <a:pt x="905626" y="3225"/>
                  </a:lnTo>
                  <a:lnTo>
                    <a:pt x="908799" y="607"/>
                  </a:lnTo>
                  <a:lnTo>
                    <a:pt x="908600" y="303"/>
                  </a:lnTo>
                  <a:lnTo>
                    <a:pt x="908412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919120" y="8630506"/>
              <a:ext cx="3156585" cy="1302385"/>
            </a:xfrm>
            <a:custGeom>
              <a:avLst/>
              <a:gdLst/>
              <a:ahLst/>
              <a:cxnLst/>
              <a:rect l="l" t="t" r="r" b="b"/>
              <a:pathLst>
                <a:path w="3156584" h="1302384">
                  <a:moveTo>
                    <a:pt x="2275382" y="326758"/>
                  </a:moveTo>
                  <a:lnTo>
                    <a:pt x="2241105" y="293827"/>
                  </a:lnTo>
                  <a:lnTo>
                    <a:pt x="2203564" y="265290"/>
                  </a:lnTo>
                  <a:lnTo>
                    <a:pt x="2163165" y="241020"/>
                  </a:lnTo>
                  <a:lnTo>
                    <a:pt x="2120392" y="220903"/>
                  </a:lnTo>
                  <a:lnTo>
                    <a:pt x="2075662" y="204812"/>
                  </a:lnTo>
                  <a:lnTo>
                    <a:pt x="2029434" y="192608"/>
                  </a:lnTo>
                  <a:lnTo>
                    <a:pt x="1982139" y="184175"/>
                  </a:lnTo>
                  <a:lnTo>
                    <a:pt x="1934248" y="179374"/>
                  </a:lnTo>
                  <a:lnTo>
                    <a:pt x="1886178" y="178079"/>
                  </a:lnTo>
                  <a:lnTo>
                    <a:pt x="1838388" y="180162"/>
                  </a:lnTo>
                  <a:lnTo>
                    <a:pt x="1785886" y="186004"/>
                  </a:lnTo>
                  <a:lnTo>
                    <a:pt x="1733931" y="194945"/>
                  </a:lnTo>
                  <a:lnTo>
                    <a:pt x="1682483" y="206590"/>
                  </a:lnTo>
                  <a:lnTo>
                    <a:pt x="1631492" y="220560"/>
                  </a:lnTo>
                  <a:lnTo>
                    <a:pt x="1580921" y="236461"/>
                  </a:lnTo>
                  <a:lnTo>
                    <a:pt x="1530718" y="253885"/>
                  </a:lnTo>
                  <a:lnTo>
                    <a:pt x="1480858" y="272440"/>
                  </a:lnTo>
                  <a:lnTo>
                    <a:pt x="1431277" y="291731"/>
                  </a:lnTo>
                  <a:lnTo>
                    <a:pt x="1381950" y="311365"/>
                  </a:lnTo>
                  <a:lnTo>
                    <a:pt x="0" y="1265923"/>
                  </a:lnTo>
                  <a:lnTo>
                    <a:pt x="12331" y="1301838"/>
                  </a:lnTo>
                  <a:lnTo>
                    <a:pt x="1401699" y="352767"/>
                  </a:lnTo>
                  <a:lnTo>
                    <a:pt x="1583245" y="293916"/>
                  </a:lnTo>
                  <a:lnTo>
                    <a:pt x="1690395" y="261975"/>
                  </a:lnTo>
                  <a:lnTo>
                    <a:pt x="1765122" y="245872"/>
                  </a:lnTo>
                  <a:lnTo>
                    <a:pt x="1849399" y="234492"/>
                  </a:lnTo>
                  <a:lnTo>
                    <a:pt x="2013102" y="236943"/>
                  </a:lnTo>
                  <a:lnTo>
                    <a:pt x="2148738" y="269989"/>
                  </a:lnTo>
                  <a:lnTo>
                    <a:pt x="2241207" y="308356"/>
                  </a:lnTo>
                  <a:lnTo>
                    <a:pt x="2275382" y="326758"/>
                  </a:lnTo>
                  <a:close/>
                </a:path>
                <a:path w="3156584" h="1302384">
                  <a:moveTo>
                    <a:pt x="3156585" y="0"/>
                  </a:moveTo>
                  <a:lnTo>
                    <a:pt x="2839961" y="167767"/>
                  </a:lnTo>
                  <a:lnTo>
                    <a:pt x="2665209" y="270802"/>
                  </a:lnTo>
                  <a:lnTo>
                    <a:pt x="2570035" y="351510"/>
                  </a:lnTo>
                  <a:lnTo>
                    <a:pt x="2492171" y="452310"/>
                  </a:lnTo>
                  <a:lnTo>
                    <a:pt x="315658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919019" y="8510682"/>
              <a:ext cx="3317875" cy="1386205"/>
            </a:xfrm>
            <a:custGeom>
              <a:avLst/>
              <a:gdLst/>
              <a:ahLst/>
              <a:cxnLst/>
              <a:rect l="l" t="t" r="r" b="b"/>
              <a:pathLst>
                <a:path w="3317875" h="1386204">
                  <a:moveTo>
                    <a:pt x="2348153" y="581190"/>
                  </a:moveTo>
                  <a:lnTo>
                    <a:pt x="2344826" y="578586"/>
                  </a:lnTo>
                  <a:lnTo>
                    <a:pt x="2344242" y="575894"/>
                  </a:lnTo>
                  <a:lnTo>
                    <a:pt x="2332228" y="534733"/>
                  </a:lnTo>
                  <a:lnTo>
                    <a:pt x="2305507" y="483095"/>
                  </a:lnTo>
                  <a:lnTo>
                    <a:pt x="2274887" y="443230"/>
                  </a:lnTo>
                  <a:lnTo>
                    <a:pt x="2232152" y="402767"/>
                  </a:lnTo>
                  <a:lnTo>
                    <a:pt x="2176970" y="364896"/>
                  </a:lnTo>
                  <a:lnTo>
                    <a:pt x="2104491" y="330809"/>
                  </a:lnTo>
                  <a:lnTo>
                    <a:pt x="2060625" y="316471"/>
                  </a:lnTo>
                  <a:lnTo>
                    <a:pt x="2013546" y="305295"/>
                  </a:lnTo>
                  <a:lnTo>
                    <a:pt x="1963623" y="297611"/>
                  </a:lnTo>
                  <a:lnTo>
                    <a:pt x="1911210" y="293776"/>
                  </a:lnTo>
                  <a:lnTo>
                    <a:pt x="1856676" y="294119"/>
                  </a:lnTo>
                  <a:lnTo>
                    <a:pt x="1800377" y="299008"/>
                  </a:lnTo>
                  <a:lnTo>
                    <a:pt x="1755775" y="306235"/>
                  </a:lnTo>
                  <a:lnTo>
                    <a:pt x="1710512" y="315379"/>
                  </a:lnTo>
                  <a:lnTo>
                    <a:pt x="1664639" y="326351"/>
                  </a:lnTo>
                  <a:lnTo>
                    <a:pt x="1618221" y="339077"/>
                  </a:lnTo>
                  <a:lnTo>
                    <a:pt x="1571320" y="353491"/>
                  </a:lnTo>
                  <a:lnTo>
                    <a:pt x="1523987" y="369506"/>
                  </a:lnTo>
                  <a:lnTo>
                    <a:pt x="1476298" y="387057"/>
                  </a:lnTo>
                  <a:lnTo>
                    <a:pt x="1428292" y="406069"/>
                  </a:lnTo>
                  <a:lnTo>
                    <a:pt x="1380045" y="426453"/>
                  </a:lnTo>
                  <a:lnTo>
                    <a:pt x="1155446" y="581355"/>
                  </a:lnTo>
                  <a:lnTo>
                    <a:pt x="22809" y="1368767"/>
                  </a:lnTo>
                  <a:lnTo>
                    <a:pt x="0" y="1385595"/>
                  </a:lnTo>
                  <a:lnTo>
                    <a:pt x="203" y="1385912"/>
                  </a:lnTo>
                  <a:lnTo>
                    <a:pt x="1173899" y="581317"/>
                  </a:lnTo>
                  <a:lnTo>
                    <a:pt x="1384198" y="435927"/>
                  </a:lnTo>
                  <a:lnTo>
                    <a:pt x="1384414" y="435775"/>
                  </a:lnTo>
                  <a:lnTo>
                    <a:pt x="1385227" y="435432"/>
                  </a:lnTo>
                  <a:lnTo>
                    <a:pt x="1432052" y="415531"/>
                  </a:lnTo>
                  <a:lnTo>
                    <a:pt x="1479816" y="396494"/>
                  </a:lnTo>
                  <a:lnTo>
                    <a:pt x="1527263" y="378917"/>
                  </a:lnTo>
                  <a:lnTo>
                    <a:pt x="1574330" y="362851"/>
                  </a:lnTo>
                  <a:lnTo>
                    <a:pt x="1620951" y="348373"/>
                  </a:lnTo>
                  <a:lnTo>
                    <a:pt x="1667040" y="335572"/>
                  </a:lnTo>
                  <a:lnTo>
                    <a:pt x="1712531" y="324510"/>
                  </a:lnTo>
                  <a:lnTo>
                    <a:pt x="1757362" y="315264"/>
                  </a:lnTo>
                  <a:lnTo>
                    <a:pt x="1801456" y="307911"/>
                  </a:lnTo>
                  <a:lnTo>
                    <a:pt x="1857070" y="302806"/>
                  </a:lnTo>
                  <a:lnTo>
                    <a:pt x="1910956" y="302171"/>
                  </a:lnTo>
                  <a:lnTo>
                    <a:pt x="1962759" y="305650"/>
                  </a:lnTo>
                  <a:lnTo>
                    <a:pt x="2012111" y="312915"/>
                  </a:lnTo>
                  <a:lnTo>
                    <a:pt x="2058670" y="323634"/>
                  </a:lnTo>
                  <a:lnTo>
                    <a:pt x="2102078" y="337439"/>
                  </a:lnTo>
                  <a:lnTo>
                    <a:pt x="2141969" y="354025"/>
                  </a:lnTo>
                  <a:lnTo>
                    <a:pt x="2202802" y="388264"/>
                  </a:lnTo>
                  <a:lnTo>
                    <a:pt x="2251621" y="426681"/>
                  </a:lnTo>
                  <a:lnTo>
                    <a:pt x="2288171" y="466191"/>
                  </a:lnTo>
                  <a:lnTo>
                    <a:pt x="2313597" y="503555"/>
                  </a:lnTo>
                  <a:lnTo>
                    <a:pt x="2338921" y="560476"/>
                  </a:lnTo>
                  <a:lnTo>
                    <a:pt x="2343302" y="576148"/>
                  </a:lnTo>
                  <a:lnTo>
                    <a:pt x="2343950" y="577977"/>
                  </a:lnTo>
                  <a:lnTo>
                    <a:pt x="2287295" y="541324"/>
                  </a:lnTo>
                  <a:lnTo>
                    <a:pt x="2229027" y="512660"/>
                  </a:lnTo>
                  <a:lnTo>
                    <a:pt x="2192896" y="498119"/>
                  </a:lnTo>
                  <a:lnTo>
                    <a:pt x="2152370" y="484276"/>
                  </a:lnTo>
                  <a:lnTo>
                    <a:pt x="2107476" y="472262"/>
                  </a:lnTo>
                  <a:lnTo>
                    <a:pt x="2058682" y="462445"/>
                  </a:lnTo>
                  <a:lnTo>
                    <a:pt x="2006447" y="455206"/>
                  </a:lnTo>
                  <a:lnTo>
                    <a:pt x="1951240" y="450900"/>
                  </a:lnTo>
                  <a:lnTo>
                    <a:pt x="1893519" y="449910"/>
                  </a:lnTo>
                  <a:lnTo>
                    <a:pt x="1833740" y="452589"/>
                  </a:lnTo>
                  <a:lnTo>
                    <a:pt x="1772386" y="459320"/>
                  </a:lnTo>
                  <a:lnTo>
                    <a:pt x="1711566" y="469658"/>
                  </a:lnTo>
                  <a:lnTo>
                    <a:pt x="1653209" y="482587"/>
                  </a:lnTo>
                  <a:lnTo>
                    <a:pt x="1597533" y="497560"/>
                  </a:lnTo>
                  <a:lnTo>
                    <a:pt x="1544751" y="514057"/>
                  </a:lnTo>
                  <a:lnTo>
                    <a:pt x="1495082" y="531545"/>
                  </a:lnTo>
                  <a:lnTo>
                    <a:pt x="1448739" y="549490"/>
                  </a:lnTo>
                  <a:lnTo>
                    <a:pt x="1405953" y="567347"/>
                  </a:lnTo>
                  <a:lnTo>
                    <a:pt x="1366939" y="584593"/>
                  </a:lnTo>
                  <a:lnTo>
                    <a:pt x="1331709" y="600951"/>
                  </a:lnTo>
                  <a:lnTo>
                    <a:pt x="1273568" y="629462"/>
                  </a:lnTo>
                  <a:lnTo>
                    <a:pt x="1213218" y="661606"/>
                  </a:lnTo>
                  <a:lnTo>
                    <a:pt x="1209624" y="663829"/>
                  </a:lnTo>
                  <a:lnTo>
                    <a:pt x="1209763" y="664146"/>
                  </a:lnTo>
                  <a:lnTo>
                    <a:pt x="1209941" y="664476"/>
                  </a:lnTo>
                  <a:lnTo>
                    <a:pt x="1213853" y="662889"/>
                  </a:lnTo>
                  <a:lnTo>
                    <a:pt x="1303007" y="621309"/>
                  </a:lnTo>
                  <a:lnTo>
                    <a:pt x="1334465" y="607034"/>
                  </a:lnTo>
                  <a:lnTo>
                    <a:pt x="1369885" y="591388"/>
                  </a:lnTo>
                  <a:lnTo>
                    <a:pt x="1409052" y="574827"/>
                  </a:lnTo>
                  <a:lnTo>
                    <a:pt x="1451902" y="557593"/>
                  </a:lnTo>
                  <a:lnTo>
                    <a:pt x="1498193" y="540232"/>
                  </a:lnTo>
                  <a:lnTo>
                    <a:pt x="1547736" y="523265"/>
                  </a:lnTo>
                  <a:lnTo>
                    <a:pt x="1600276" y="507212"/>
                  </a:lnTo>
                  <a:lnTo>
                    <a:pt x="1655622" y="492582"/>
                  </a:lnTo>
                  <a:lnTo>
                    <a:pt x="1713534" y="479907"/>
                  </a:lnTo>
                  <a:lnTo>
                    <a:pt x="1773809" y="469722"/>
                  </a:lnTo>
                  <a:lnTo>
                    <a:pt x="1834540" y="463016"/>
                  </a:lnTo>
                  <a:lnTo>
                    <a:pt x="1893684" y="460209"/>
                  </a:lnTo>
                  <a:lnTo>
                    <a:pt x="1950808" y="460933"/>
                  </a:lnTo>
                  <a:lnTo>
                    <a:pt x="2005457" y="464832"/>
                  </a:lnTo>
                  <a:lnTo>
                    <a:pt x="2057196" y="471563"/>
                  </a:lnTo>
                  <a:lnTo>
                    <a:pt x="2105558" y="480758"/>
                  </a:lnTo>
                  <a:lnTo>
                    <a:pt x="2150122" y="492074"/>
                  </a:lnTo>
                  <a:lnTo>
                    <a:pt x="2190432" y="505129"/>
                  </a:lnTo>
                  <a:lnTo>
                    <a:pt x="2226475" y="518833"/>
                  </a:lnTo>
                  <a:lnTo>
                    <a:pt x="2284958" y="545744"/>
                  </a:lnTo>
                  <a:lnTo>
                    <a:pt x="2344699" y="580085"/>
                  </a:lnTo>
                  <a:lnTo>
                    <a:pt x="2345156" y="581355"/>
                  </a:lnTo>
                  <a:lnTo>
                    <a:pt x="2345309" y="581317"/>
                  </a:lnTo>
                  <a:lnTo>
                    <a:pt x="2345144" y="580326"/>
                  </a:lnTo>
                  <a:lnTo>
                    <a:pt x="2347938" y="581494"/>
                  </a:lnTo>
                  <a:lnTo>
                    <a:pt x="2348153" y="581190"/>
                  </a:lnTo>
                  <a:close/>
                </a:path>
                <a:path w="3317875" h="1386204">
                  <a:moveTo>
                    <a:pt x="3317557" y="622"/>
                  </a:moveTo>
                  <a:lnTo>
                    <a:pt x="3317367" y="292"/>
                  </a:lnTo>
                  <a:lnTo>
                    <a:pt x="3317176" y="0"/>
                  </a:lnTo>
                  <a:lnTo>
                    <a:pt x="3313836" y="1663"/>
                  </a:lnTo>
                  <a:lnTo>
                    <a:pt x="3280740" y="20751"/>
                  </a:lnTo>
                  <a:lnTo>
                    <a:pt x="3238589" y="46101"/>
                  </a:lnTo>
                  <a:lnTo>
                    <a:pt x="3183090" y="80213"/>
                  </a:lnTo>
                  <a:lnTo>
                    <a:pt x="3105747" y="128612"/>
                  </a:lnTo>
                  <a:lnTo>
                    <a:pt x="3062351" y="156146"/>
                  </a:lnTo>
                  <a:lnTo>
                    <a:pt x="3016300" y="185661"/>
                  </a:lnTo>
                  <a:lnTo>
                    <a:pt x="2967926" y="216954"/>
                  </a:lnTo>
                  <a:lnTo>
                    <a:pt x="2917596" y="249834"/>
                  </a:lnTo>
                  <a:lnTo>
                    <a:pt x="2865666" y="284124"/>
                  </a:lnTo>
                  <a:lnTo>
                    <a:pt x="2813901" y="318693"/>
                  </a:lnTo>
                  <a:lnTo>
                    <a:pt x="2764053" y="352336"/>
                  </a:lnTo>
                  <a:lnTo>
                    <a:pt x="2716428" y="384797"/>
                  </a:lnTo>
                  <a:lnTo>
                    <a:pt x="2671343" y="415810"/>
                  </a:lnTo>
                  <a:lnTo>
                    <a:pt x="2629116" y="445135"/>
                  </a:lnTo>
                  <a:lnTo>
                    <a:pt x="2554478" y="497687"/>
                  </a:lnTo>
                  <a:lnTo>
                    <a:pt x="2501481" y="535635"/>
                  </a:lnTo>
                  <a:lnTo>
                    <a:pt x="2461742" y="564680"/>
                  </a:lnTo>
                  <a:lnTo>
                    <a:pt x="2431288" y="587794"/>
                  </a:lnTo>
                  <a:lnTo>
                    <a:pt x="2428430" y="590232"/>
                  </a:lnTo>
                  <a:lnTo>
                    <a:pt x="2428837" y="590829"/>
                  </a:lnTo>
                  <a:lnTo>
                    <a:pt x="2432100" y="588975"/>
                  </a:lnTo>
                  <a:lnTo>
                    <a:pt x="2464079" y="568045"/>
                  </a:lnTo>
                  <a:lnTo>
                    <a:pt x="2634069" y="452462"/>
                  </a:lnTo>
                  <a:lnTo>
                    <a:pt x="2769692" y="360845"/>
                  </a:lnTo>
                  <a:lnTo>
                    <a:pt x="2871393" y="292912"/>
                  </a:lnTo>
                  <a:lnTo>
                    <a:pt x="2973438" y="225539"/>
                  </a:lnTo>
                  <a:lnTo>
                    <a:pt x="3067380" y="164096"/>
                  </a:lnTo>
                  <a:lnTo>
                    <a:pt x="3282873" y="24244"/>
                  </a:lnTo>
                  <a:lnTo>
                    <a:pt x="3314585" y="2895"/>
                  </a:lnTo>
                  <a:lnTo>
                    <a:pt x="3317557" y="622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7199073" y="8914893"/>
              <a:ext cx="1665605" cy="986790"/>
            </a:xfrm>
            <a:custGeom>
              <a:avLst/>
              <a:gdLst/>
              <a:ahLst/>
              <a:cxnLst/>
              <a:rect l="l" t="t" r="r" b="b"/>
              <a:pathLst>
                <a:path w="1665605" h="986790">
                  <a:moveTo>
                    <a:pt x="1607752" y="0"/>
                  </a:moveTo>
                  <a:lnTo>
                    <a:pt x="1052952" y="408500"/>
                  </a:lnTo>
                  <a:lnTo>
                    <a:pt x="1033653" y="395279"/>
                  </a:lnTo>
                  <a:lnTo>
                    <a:pt x="988647" y="363820"/>
                  </a:lnTo>
                  <a:lnTo>
                    <a:pt x="937274" y="326429"/>
                  </a:lnTo>
                  <a:lnTo>
                    <a:pt x="898873" y="295415"/>
                  </a:lnTo>
                  <a:lnTo>
                    <a:pt x="858868" y="269574"/>
                  </a:lnTo>
                  <a:lnTo>
                    <a:pt x="820674" y="262849"/>
                  </a:lnTo>
                  <a:lnTo>
                    <a:pt x="765485" y="288891"/>
                  </a:lnTo>
                  <a:lnTo>
                    <a:pt x="756024" y="316670"/>
                  </a:lnTo>
                  <a:lnTo>
                    <a:pt x="760425" y="330804"/>
                  </a:lnTo>
                  <a:lnTo>
                    <a:pt x="769840" y="347088"/>
                  </a:lnTo>
                  <a:lnTo>
                    <a:pt x="794930" y="381704"/>
                  </a:lnTo>
                  <a:lnTo>
                    <a:pt x="835828" y="436542"/>
                  </a:lnTo>
                  <a:lnTo>
                    <a:pt x="876176" y="491995"/>
                  </a:lnTo>
                  <a:lnTo>
                    <a:pt x="899617" y="528455"/>
                  </a:lnTo>
                  <a:lnTo>
                    <a:pt x="906760" y="544395"/>
                  </a:lnTo>
                  <a:lnTo>
                    <a:pt x="909057" y="553928"/>
                  </a:lnTo>
                  <a:lnTo>
                    <a:pt x="906433" y="560849"/>
                  </a:lnTo>
                  <a:lnTo>
                    <a:pt x="898810" y="568956"/>
                  </a:lnTo>
                  <a:lnTo>
                    <a:pt x="741734" y="491115"/>
                  </a:lnTo>
                  <a:lnTo>
                    <a:pt x="623765" y="433368"/>
                  </a:lnTo>
                  <a:lnTo>
                    <a:pt x="549177" y="398228"/>
                  </a:lnTo>
                  <a:lnTo>
                    <a:pt x="501463" y="378178"/>
                  </a:lnTo>
                  <a:lnTo>
                    <a:pt x="455559" y="362592"/>
                  </a:lnTo>
                  <a:lnTo>
                    <a:pt x="414152" y="357531"/>
                  </a:lnTo>
                  <a:lnTo>
                    <a:pt x="379926" y="369056"/>
                  </a:lnTo>
                  <a:lnTo>
                    <a:pt x="359935" y="386446"/>
                  </a:lnTo>
                  <a:lnTo>
                    <a:pt x="349250" y="403210"/>
                  </a:lnTo>
                  <a:lnTo>
                    <a:pt x="345913" y="421956"/>
                  </a:lnTo>
                  <a:lnTo>
                    <a:pt x="347968" y="445295"/>
                  </a:lnTo>
                  <a:lnTo>
                    <a:pt x="355761" y="465812"/>
                  </a:lnTo>
                  <a:lnTo>
                    <a:pt x="393228" y="499135"/>
                  </a:lnTo>
                  <a:lnTo>
                    <a:pt x="491751" y="569099"/>
                  </a:lnTo>
                  <a:lnTo>
                    <a:pt x="682712" y="699538"/>
                  </a:lnTo>
                  <a:lnTo>
                    <a:pt x="661859" y="691139"/>
                  </a:lnTo>
                  <a:lnTo>
                    <a:pt x="638874" y="682253"/>
                  </a:lnTo>
                  <a:lnTo>
                    <a:pt x="610254" y="671675"/>
                  </a:lnTo>
                  <a:lnTo>
                    <a:pt x="578667" y="659440"/>
                  </a:lnTo>
                  <a:lnTo>
                    <a:pt x="528592" y="639182"/>
                  </a:lnTo>
                  <a:lnTo>
                    <a:pt x="341994" y="562811"/>
                  </a:lnTo>
                  <a:lnTo>
                    <a:pt x="292524" y="543001"/>
                  </a:lnTo>
                  <a:lnTo>
                    <a:pt x="261845" y="531439"/>
                  </a:lnTo>
                  <a:lnTo>
                    <a:pt x="222560" y="519870"/>
                  </a:lnTo>
                  <a:lnTo>
                    <a:pt x="175882" y="511951"/>
                  </a:lnTo>
                  <a:lnTo>
                    <a:pt x="129845" y="514483"/>
                  </a:lnTo>
                  <a:lnTo>
                    <a:pt x="92479" y="534266"/>
                  </a:lnTo>
                  <a:lnTo>
                    <a:pt x="65884" y="562086"/>
                  </a:lnTo>
                  <a:lnTo>
                    <a:pt x="55549" y="579110"/>
                  </a:lnTo>
                  <a:lnTo>
                    <a:pt x="60154" y="592314"/>
                  </a:lnTo>
                  <a:lnTo>
                    <a:pt x="78375" y="608672"/>
                  </a:lnTo>
                  <a:lnTo>
                    <a:pt x="64773" y="610902"/>
                  </a:lnTo>
                  <a:lnTo>
                    <a:pt x="26727" y="629052"/>
                  </a:lnTo>
                  <a:lnTo>
                    <a:pt x="5392" y="665100"/>
                  </a:lnTo>
                  <a:lnTo>
                    <a:pt x="0" y="692765"/>
                  </a:lnTo>
                  <a:lnTo>
                    <a:pt x="1986" y="708276"/>
                  </a:lnTo>
                  <a:lnTo>
                    <a:pt x="14756" y="717293"/>
                  </a:lnTo>
                  <a:lnTo>
                    <a:pt x="41716" y="725475"/>
                  </a:lnTo>
                  <a:lnTo>
                    <a:pt x="611405" y="951625"/>
                  </a:lnTo>
                  <a:lnTo>
                    <a:pt x="967929" y="986755"/>
                  </a:lnTo>
                  <a:lnTo>
                    <a:pt x="988696" y="979431"/>
                  </a:lnTo>
                  <a:lnTo>
                    <a:pt x="1041167" y="955516"/>
                  </a:lnTo>
                  <a:lnTo>
                    <a:pt x="1110593" y="912096"/>
                  </a:lnTo>
                  <a:lnTo>
                    <a:pt x="1182226" y="846256"/>
                  </a:lnTo>
                  <a:lnTo>
                    <a:pt x="1214957" y="799994"/>
                  </a:lnTo>
                  <a:lnTo>
                    <a:pt x="1237107" y="751662"/>
                  </a:lnTo>
                  <a:lnTo>
                    <a:pt x="1250857" y="703205"/>
                  </a:lnTo>
                  <a:lnTo>
                    <a:pt x="1258389" y="656571"/>
                  </a:lnTo>
                  <a:lnTo>
                    <a:pt x="1261886" y="613705"/>
                  </a:lnTo>
                  <a:lnTo>
                    <a:pt x="1263529" y="576553"/>
                  </a:lnTo>
                  <a:lnTo>
                    <a:pt x="1265501" y="547061"/>
                  </a:lnTo>
                  <a:lnTo>
                    <a:pt x="1282848" y="506141"/>
                  </a:lnTo>
                  <a:lnTo>
                    <a:pt x="1316388" y="470725"/>
                  </a:lnTo>
                  <a:lnTo>
                    <a:pt x="1353444" y="440509"/>
                  </a:lnTo>
                  <a:lnTo>
                    <a:pt x="1381340" y="415191"/>
                  </a:lnTo>
                  <a:lnTo>
                    <a:pt x="1396470" y="396519"/>
                  </a:lnTo>
                  <a:lnTo>
                    <a:pt x="1406884" y="380589"/>
                  </a:lnTo>
                  <a:lnTo>
                    <a:pt x="1417416" y="358664"/>
                  </a:lnTo>
                  <a:lnTo>
                    <a:pt x="1432899" y="322011"/>
                  </a:lnTo>
                  <a:lnTo>
                    <a:pt x="1463875" y="300224"/>
                  </a:lnTo>
                  <a:lnTo>
                    <a:pt x="1533826" y="245014"/>
                  </a:lnTo>
                  <a:lnTo>
                    <a:pt x="1608283" y="171611"/>
                  </a:lnTo>
                  <a:lnTo>
                    <a:pt x="1652777" y="95243"/>
                  </a:lnTo>
                  <a:lnTo>
                    <a:pt x="1665591" y="39191"/>
                  </a:lnTo>
                  <a:lnTo>
                    <a:pt x="1665172" y="10586"/>
                  </a:lnTo>
                  <a:lnTo>
                    <a:pt x="1647299" y="498"/>
                  </a:lnTo>
                  <a:lnTo>
                    <a:pt x="1607752" y="0"/>
                  </a:lnTo>
                  <a:close/>
                </a:path>
              </a:pathLst>
            </a:custGeom>
            <a:solidFill>
              <a:srgbClr val="FFB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118835" y="9492665"/>
              <a:ext cx="99672" cy="846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247897" y="9320317"/>
              <a:ext cx="108512" cy="12591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587402" y="9088953"/>
              <a:ext cx="31750" cy="120014"/>
            </a:xfrm>
            <a:custGeom>
              <a:avLst/>
              <a:gdLst/>
              <a:ahLst/>
              <a:cxnLst/>
              <a:rect l="l" t="t" r="r" b="b"/>
              <a:pathLst>
                <a:path w="31750" h="120015">
                  <a:moveTo>
                    <a:pt x="17214" y="0"/>
                  </a:moveTo>
                  <a:lnTo>
                    <a:pt x="1185" y="36620"/>
                  </a:lnTo>
                  <a:lnTo>
                    <a:pt x="0" y="49072"/>
                  </a:lnTo>
                  <a:lnTo>
                    <a:pt x="524" y="62532"/>
                  </a:lnTo>
                  <a:lnTo>
                    <a:pt x="16994" y="106122"/>
                  </a:lnTo>
                  <a:lnTo>
                    <a:pt x="30502" y="119797"/>
                  </a:lnTo>
                  <a:lnTo>
                    <a:pt x="31371" y="118886"/>
                  </a:lnTo>
                  <a:lnTo>
                    <a:pt x="29635" y="113839"/>
                  </a:lnTo>
                  <a:lnTo>
                    <a:pt x="23260" y="102110"/>
                  </a:lnTo>
                  <a:lnTo>
                    <a:pt x="15814" y="84387"/>
                  </a:lnTo>
                  <a:lnTo>
                    <a:pt x="10869" y="61359"/>
                  </a:lnTo>
                  <a:lnTo>
                    <a:pt x="10641" y="37798"/>
                  </a:lnTo>
                  <a:lnTo>
                    <a:pt x="14019" y="18856"/>
                  </a:lnTo>
                  <a:lnTo>
                    <a:pt x="17670" y="5998"/>
                  </a:lnTo>
                  <a:lnTo>
                    <a:pt x="18261" y="691"/>
                  </a:lnTo>
                  <a:lnTo>
                    <a:pt x="17214" y="0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7886574" y="9601543"/>
              <a:ext cx="230233" cy="11828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277436" y="9529603"/>
              <a:ext cx="1069975" cy="259715"/>
            </a:xfrm>
            <a:custGeom>
              <a:avLst/>
              <a:gdLst/>
              <a:ahLst/>
              <a:cxnLst/>
              <a:rect l="l" t="t" r="r" b="b"/>
              <a:pathLst>
                <a:path w="1069975" h="259715">
                  <a:moveTo>
                    <a:pt x="588073" y="259130"/>
                  </a:moveTo>
                  <a:lnTo>
                    <a:pt x="548970" y="239014"/>
                  </a:lnTo>
                  <a:lnTo>
                    <a:pt x="503415" y="217779"/>
                  </a:lnTo>
                  <a:lnTo>
                    <a:pt x="444233" y="190804"/>
                  </a:lnTo>
                  <a:lnTo>
                    <a:pt x="374218" y="159372"/>
                  </a:lnTo>
                  <a:lnTo>
                    <a:pt x="296138" y="124752"/>
                  </a:lnTo>
                  <a:lnTo>
                    <a:pt x="217881" y="90474"/>
                  </a:lnTo>
                  <a:lnTo>
                    <a:pt x="147434" y="60007"/>
                  </a:lnTo>
                  <a:lnTo>
                    <a:pt x="87591" y="34544"/>
                  </a:lnTo>
                  <a:lnTo>
                    <a:pt x="41198" y="15252"/>
                  </a:lnTo>
                  <a:lnTo>
                    <a:pt x="0" y="0"/>
                  </a:lnTo>
                  <a:lnTo>
                    <a:pt x="9944" y="5905"/>
                  </a:lnTo>
                  <a:lnTo>
                    <a:pt x="84645" y="41351"/>
                  </a:lnTo>
                  <a:lnTo>
                    <a:pt x="143827" y="68338"/>
                  </a:lnTo>
                  <a:lnTo>
                    <a:pt x="213868" y="99771"/>
                  </a:lnTo>
                  <a:lnTo>
                    <a:pt x="291973" y="134391"/>
                  </a:lnTo>
                  <a:lnTo>
                    <a:pt x="370205" y="168668"/>
                  </a:lnTo>
                  <a:lnTo>
                    <a:pt x="440639" y="199136"/>
                  </a:lnTo>
                  <a:lnTo>
                    <a:pt x="500468" y="224599"/>
                  </a:lnTo>
                  <a:lnTo>
                    <a:pt x="546862" y="243890"/>
                  </a:lnTo>
                  <a:lnTo>
                    <a:pt x="588073" y="259130"/>
                  </a:lnTo>
                  <a:close/>
                </a:path>
                <a:path w="1069975" h="259715">
                  <a:moveTo>
                    <a:pt x="933538" y="134264"/>
                  </a:moveTo>
                  <a:lnTo>
                    <a:pt x="932129" y="130949"/>
                  </a:lnTo>
                  <a:lnTo>
                    <a:pt x="929563" y="133438"/>
                  </a:lnTo>
                  <a:lnTo>
                    <a:pt x="925753" y="140373"/>
                  </a:lnTo>
                  <a:lnTo>
                    <a:pt x="919848" y="149910"/>
                  </a:lnTo>
                  <a:lnTo>
                    <a:pt x="911047" y="160248"/>
                  </a:lnTo>
                  <a:lnTo>
                    <a:pt x="900633" y="168910"/>
                  </a:lnTo>
                  <a:lnTo>
                    <a:pt x="891044" y="174650"/>
                  </a:lnTo>
                  <a:lnTo>
                    <a:pt x="884110" y="178346"/>
                  </a:lnTo>
                  <a:lnTo>
                    <a:pt x="881583" y="180886"/>
                  </a:lnTo>
                  <a:lnTo>
                    <a:pt x="884834" y="182384"/>
                  </a:lnTo>
                  <a:lnTo>
                    <a:pt x="893584" y="181635"/>
                  </a:lnTo>
                  <a:lnTo>
                    <a:pt x="905522" y="177228"/>
                  </a:lnTo>
                  <a:lnTo>
                    <a:pt x="918337" y="167767"/>
                  </a:lnTo>
                  <a:lnTo>
                    <a:pt x="927989" y="155028"/>
                  </a:lnTo>
                  <a:lnTo>
                    <a:pt x="932611" y="143078"/>
                  </a:lnTo>
                  <a:lnTo>
                    <a:pt x="933538" y="134264"/>
                  </a:lnTo>
                  <a:close/>
                </a:path>
                <a:path w="1069975" h="259715">
                  <a:moveTo>
                    <a:pt x="1069670" y="30403"/>
                  </a:moveTo>
                  <a:lnTo>
                    <a:pt x="1068438" y="29997"/>
                  </a:lnTo>
                  <a:lnTo>
                    <a:pt x="1065339" y="32092"/>
                  </a:lnTo>
                  <a:lnTo>
                    <a:pt x="1059764" y="38417"/>
                  </a:lnTo>
                  <a:lnTo>
                    <a:pt x="1051128" y="46583"/>
                  </a:lnTo>
                  <a:lnTo>
                    <a:pt x="1038847" y="54190"/>
                  </a:lnTo>
                  <a:lnTo>
                    <a:pt x="1025232" y="58991"/>
                  </a:lnTo>
                  <a:lnTo>
                    <a:pt x="1013498" y="60591"/>
                  </a:lnTo>
                  <a:lnTo>
                    <a:pt x="1005128" y="60960"/>
                  </a:lnTo>
                  <a:lnTo>
                    <a:pt x="1001547" y="62052"/>
                  </a:lnTo>
                  <a:lnTo>
                    <a:pt x="1001077" y="63258"/>
                  </a:lnTo>
                  <a:lnTo>
                    <a:pt x="1005078" y="66433"/>
                  </a:lnTo>
                  <a:lnTo>
                    <a:pt x="1012926" y="68046"/>
                  </a:lnTo>
                  <a:lnTo>
                    <a:pt x="1019378" y="68808"/>
                  </a:lnTo>
                  <a:lnTo>
                    <a:pt x="1026858" y="68491"/>
                  </a:lnTo>
                  <a:lnTo>
                    <a:pt x="1062367" y="48209"/>
                  </a:lnTo>
                  <a:lnTo>
                    <a:pt x="1069555" y="35521"/>
                  </a:lnTo>
                  <a:lnTo>
                    <a:pt x="1069670" y="30403"/>
                  </a:lnTo>
                  <a:close/>
                </a:path>
              </a:pathLst>
            </a:custGeom>
            <a:solidFill>
              <a:srgbClr val="EB99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65765" y="1420844"/>
            <a:ext cx="22987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5" dirty="0">
                <a:solidFill>
                  <a:srgbClr val="FFFFFF"/>
                </a:solidFill>
                <a:latin typeface="Mirador"/>
                <a:cs typeface="Mirador"/>
              </a:rPr>
              <a:t>5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3455070"/>
            <a:ext cx="15992475" cy="287401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00660" indent="-188595">
              <a:lnSpc>
                <a:spcPct val="100000"/>
              </a:lnSpc>
              <a:spcBef>
                <a:spcPts val="440"/>
              </a:spcBef>
              <a:buChar char="•"/>
              <a:tabLst>
                <a:tab pos="201295" algn="l"/>
              </a:tabLst>
            </a:pPr>
            <a:r>
              <a:rPr sz="2050" spc="65" dirty="0">
                <a:latin typeface="Lucida Sans Unicode"/>
                <a:cs typeface="Lucida Sans Unicode"/>
              </a:rPr>
              <a:t>Grupa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koleżanek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kolegów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jednej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klasy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świetnie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bawi.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Inne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dzieci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chcą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przyłączyć,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ale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grupa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nie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-5" dirty="0">
                <a:latin typeface="Lucida Sans Unicode"/>
                <a:cs typeface="Lucida Sans Unicode"/>
              </a:rPr>
              <a:t>zgadza.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65" dirty="0">
                <a:latin typeface="Lucida Sans Unicode"/>
                <a:cs typeface="Lucida Sans Unicode"/>
              </a:rPr>
              <a:t>Grupa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przyjaciół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planuje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wspólne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popołudnie.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Część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osób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chce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iść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do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kina,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pozostałe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basen.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14" dirty="0">
                <a:latin typeface="Lucida Sans Unicode"/>
                <a:cs typeface="Lucida Sans Unicode"/>
              </a:rPr>
              <a:t>Kłócą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-40" dirty="0">
                <a:latin typeface="Lucida Sans Unicode"/>
                <a:cs typeface="Lucida Sans Unicode"/>
              </a:rPr>
              <a:t>się.</a:t>
            </a:r>
            <a:endParaRPr sz="2050">
              <a:latin typeface="Lucida Sans Unicode"/>
              <a:cs typeface="Lucida Sans Unicode"/>
            </a:endParaRPr>
          </a:p>
          <a:p>
            <a:pPr marL="200660" marR="3953510" indent="-188595">
              <a:lnSpc>
                <a:spcPts val="2800"/>
              </a:lnSpc>
              <a:spcBef>
                <a:spcPts val="150"/>
              </a:spcBef>
              <a:buChar char="•"/>
              <a:tabLst>
                <a:tab pos="201295" algn="l"/>
              </a:tabLst>
            </a:pPr>
            <a:r>
              <a:rPr sz="2050" spc="130" dirty="0">
                <a:latin typeface="Lucida Sans Unicode"/>
                <a:cs typeface="Lucida Sans Unicode"/>
              </a:rPr>
              <a:t>Jest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10" dirty="0">
                <a:latin typeface="Lucida Sans Unicode"/>
                <a:cs typeface="Lucida Sans Unicode"/>
              </a:rPr>
              <a:t>już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noc.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Idziecie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pustą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00" dirty="0">
                <a:latin typeface="Lucida Sans Unicode"/>
                <a:cs typeface="Lucida Sans Unicode"/>
              </a:rPr>
              <a:t>ciemną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uliczką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mieście.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Nagle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słyszycie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niepokojący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dźwięk.  </a:t>
            </a:r>
            <a:r>
              <a:rPr sz="2050" spc="45" dirty="0">
                <a:latin typeface="Lucida Sans Unicode"/>
                <a:cs typeface="Lucida Sans Unicode"/>
              </a:rPr>
              <a:t>Zza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rogu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wyskakuje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wielki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pies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15" dirty="0">
                <a:latin typeface="Lucida Sans Unicode"/>
                <a:cs typeface="Lucida Sans Unicode"/>
              </a:rPr>
              <a:t>szczeka.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195"/>
              </a:spcBef>
              <a:buChar char="•"/>
              <a:tabLst>
                <a:tab pos="201295" algn="l"/>
              </a:tabLst>
            </a:pPr>
            <a:r>
              <a:rPr sz="2050" spc="75" dirty="0">
                <a:latin typeface="Lucida Sans Unicode"/>
                <a:cs typeface="Lucida Sans Unicode"/>
              </a:rPr>
              <a:t>Przedstawcie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scenkę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pt.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5" dirty="0">
                <a:latin typeface="Lucida Sans Unicode"/>
                <a:cs typeface="Lucida Sans Unicode"/>
              </a:rPr>
              <a:t>„Wspaniałe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przyjęcie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urodzinowe”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20" dirty="0">
                <a:latin typeface="Lucida Sans Unicode"/>
                <a:cs typeface="Lucida Sans Unicode"/>
              </a:rPr>
              <a:t>Kolega\koleżanka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30" dirty="0">
                <a:latin typeface="Lucida Sans Unicode"/>
                <a:cs typeface="Lucida Sans Unicode"/>
              </a:rPr>
              <a:t>mówi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55" dirty="0">
                <a:latin typeface="Lucida Sans Unicode"/>
                <a:cs typeface="Lucida Sans Unicode"/>
              </a:rPr>
              <a:t>dwóm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przyjaciołom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swój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sekret,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prosząc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by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5" dirty="0">
                <a:latin typeface="Lucida Sans Unicode"/>
                <a:cs typeface="Lucida Sans Unicode"/>
              </a:rPr>
              <a:t>była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tajemnica,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ale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oni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go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rozpowiadają.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65" dirty="0">
                <a:latin typeface="Lucida Sans Unicode"/>
                <a:cs typeface="Lucida Sans Unicode"/>
              </a:rPr>
              <a:t>Rodzina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planuje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spędzić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wakacje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100" dirty="0">
                <a:latin typeface="Lucida Sans Unicode"/>
                <a:cs typeface="Lucida Sans Unicode"/>
              </a:rPr>
              <a:t>nad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morzem.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35" dirty="0">
                <a:latin typeface="Lucida Sans Unicode"/>
                <a:cs typeface="Lucida Sans Unicode"/>
              </a:rPr>
              <a:t>Powodem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sporu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jest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to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jaki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wybrać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środek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lokomocji: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samolot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czy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pociąg.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spc="75" dirty="0">
                <a:latin typeface="Lucida Sans Unicode"/>
                <a:cs typeface="Lucida Sans Unicode"/>
              </a:rPr>
              <a:t>Wasza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drużyna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wygrała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mecz.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Pokażcie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zwycięzców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przegranych.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4512310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5" dirty="0">
                <a:solidFill>
                  <a:srgbClr val="0D1CD1"/>
                </a:solidFill>
              </a:rPr>
              <a:t>Opisy</a:t>
            </a:r>
            <a:r>
              <a:rPr sz="5200" spc="-85" dirty="0">
                <a:solidFill>
                  <a:srgbClr val="0D1CD1"/>
                </a:solidFill>
              </a:rPr>
              <a:t> </a:t>
            </a:r>
            <a:r>
              <a:rPr sz="5200" spc="-5" dirty="0">
                <a:solidFill>
                  <a:srgbClr val="0D1CD1"/>
                </a:solidFill>
              </a:rPr>
              <a:t>scenek</a:t>
            </a:r>
            <a:endParaRPr sz="5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45034" y="1420844"/>
            <a:ext cx="250825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6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4005720"/>
            <a:ext cx="10208895" cy="1805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95"/>
              </a:spcBef>
            </a:pPr>
            <a:r>
              <a:rPr sz="2050" spc="45" dirty="0">
                <a:latin typeface="Lucida Sans Unicode"/>
                <a:cs typeface="Lucida Sans Unicode"/>
              </a:rPr>
              <a:t>inspirujemy </a:t>
            </a:r>
            <a:r>
              <a:rPr sz="2050" spc="75" dirty="0">
                <a:latin typeface="Lucida Sans Unicode"/>
                <a:cs typeface="Lucida Sans Unicode"/>
              </a:rPr>
              <a:t>do </a:t>
            </a:r>
            <a:r>
              <a:rPr sz="2050" spc="25" dirty="0">
                <a:latin typeface="Lucida Sans Unicode"/>
                <a:cs typeface="Lucida Sans Unicode"/>
              </a:rPr>
              <a:t>szukania </a:t>
            </a:r>
            <a:r>
              <a:rPr sz="2050" spc="5" dirty="0">
                <a:latin typeface="Lucida Sans Unicode"/>
                <a:cs typeface="Lucida Sans Unicode"/>
              </a:rPr>
              <a:t>i </a:t>
            </a:r>
            <a:r>
              <a:rPr sz="2050" spc="55" dirty="0">
                <a:latin typeface="Lucida Sans Unicode"/>
                <a:cs typeface="Lucida Sans Unicode"/>
              </a:rPr>
              <a:t>odegrania </a:t>
            </a:r>
            <a:r>
              <a:rPr sz="2050" spc="30" dirty="0">
                <a:latin typeface="Lucida Sans Unicode"/>
                <a:cs typeface="Lucida Sans Unicode"/>
              </a:rPr>
              <a:t>różnych </a:t>
            </a:r>
            <a:r>
              <a:rPr sz="2050" spc="95" dirty="0">
                <a:latin typeface="Lucida Sans Unicode"/>
                <a:cs typeface="Lucida Sans Unicode"/>
              </a:rPr>
              <a:t>wariantów </a:t>
            </a:r>
            <a:r>
              <a:rPr sz="2050" spc="50" dirty="0">
                <a:latin typeface="Lucida Sans Unicode"/>
                <a:cs typeface="Lucida Sans Unicode"/>
              </a:rPr>
              <a:t>zachowań, </a:t>
            </a:r>
            <a:r>
              <a:rPr sz="2050" spc="25" dirty="0">
                <a:latin typeface="Lucida Sans Unicode"/>
                <a:cs typeface="Lucida Sans Unicode"/>
              </a:rPr>
              <a:t>szukania  </a:t>
            </a:r>
            <a:r>
              <a:rPr sz="2050" spc="75" dirty="0">
                <a:latin typeface="Lucida Sans Unicode"/>
                <a:cs typeface="Lucida Sans Unicode"/>
              </a:rPr>
              <a:t>pozytywnych </a:t>
            </a:r>
            <a:r>
              <a:rPr sz="2050" spc="45" dirty="0">
                <a:latin typeface="Lucida Sans Unicode"/>
                <a:cs typeface="Lucida Sans Unicode"/>
              </a:rPr>
              <a:t>rozwiązań </a:t>
            </a:r>
            <a:r>
              <a:rPr sz="2050" spc="65" dirty="0">
                <a:latin typeface="Lucida Sans Unicode"/>
                <a:cs typeface="Lucida Sans Unicode"/>
              </a:rPr>
              <a:t>problemów, </a:t>
            </a:r>
            <a:r>
              <a:rPr sz="2050" spc="50" dirty="0">
                <a:latin typeface="Lucida Sans Unicode"/>
                <a:cs typeface="Lucida Sans Unicode"/>
              </a:rPr>
              <a:t>kompromisów. </a:t>
            </a:r>
            <a:r>
              <a:rPr sz="2050" spc="65" dirty="0">
                <a:latin typeface="Lucida Sans Unicode"/>
                <a:cs typeface="Lucida Sans Unicode"/>
              </a:rPr>
              <a:t>Nagradzamy </a:t>
            </a:r>
            <a:r>
              <a:rPr sz="2050" spc="95" dirty="0">
                <a:latin typeface="Lucida Sans Unicode"/>
                <a:cs typeface="Lucida Sans Unicode"/>
              </a:rPr>
              <a:t>brawami  </a:t>
            </a:r>
            <a:r>
              <a:rPr sz="2050" spc="30" dirty="0">
                <a:latin typeface="Lucida Sans Unicode"/>
                <a:cs typeface="Lucida Sans Unicode"/>
              </a:rPr>
              <a:t>każdy </a:t>
            </a:r>
            <a:r>
              <a:rPr sz="2050" spc="50" dirty="0">
                <a:latin typeface="Lucida Sans Unicode"/>
                <a:cs typeface="Lucida Sans Unicode"/>
              </a:rPr>
              <a:t>występ. </a:t>
            </a:r>
            <a:r>
              <a:rPr sz="2050" spc="110" dirty="0">
                <a:latin typeface="Lucida Sans Unicode"/>
                <a:cs typeface="Lucida Sans Unicode"/>
              </a:rPr>
              <a:t>Wprowadzamy </a:t>
            </a:r>
            <a:r>
              <a:rPr sz="2050" spc="55" dirty="0">
                <a:latin typeface="Lucida Sans Unicode"/>
                <a:cs typeface="Lucida Sans Unicode"/>
              </a:rPr>
              <a:t>pojęcia </a:t>
            </a:r>
            <a:r>
              <a:rPr sz="2050" spc="285" dirty="0">
                <a:latin typeface="Lucida Sans Unicode"/>
                <a:cs typeface="Lucida Sans Unicode"/>
              </a:rPr>
              <a:t>w </a:t>
            </a:r>
            <a:r>
              <a:rPr sz="2050" spc="45" dirty="0">
                <a:latin typeface="Lucida Sans Unicode"/>
                <a:cs typeface="Lucida Sans Unicode"/>
              </a:rPr>
              <a:t>trakcie </a:t>
            </a:r>
            <a:r>
              <a:rPr sz="2050" spc="90" dirty="0">
                <a:latin typeface="Lucida Sans Unicode"/>
                <a:cs typeface="Lucida Sans Unicode"/>
              </a:rPr>
              <a:t>omówienia </a:t>
            </a:r>
            <a:r>
              <a:rPr sz="2050" spc="15" dirty="0">
                <a:latin typeface="Lucida Sans Unicode"/>
                <a:cs typeface="Lucida Sans Unicode"/>
              </a:rPr>
              <a:t>scenek, </a:t>
            </a:r>
            <a:r>
              <a:rPr sz="2050" spc="5" dirty="0">
                <a:latin typeface="Lucida Sans Unicode"/>
                <a:cs typeface="Lucida Sans Unicode"/>
              </a:rPr>
              <a:t>np.</a:t>
            </a:r>
            <a:r>
              <a:rPr sz="2050" spc="-170" dirty="0">
                <a:latin typeface="Lucida Sans Unicode"/>
                <a:cs typeface="Lucida Sans Unicode"/>
              </a:rPr>
              <a:t> </a:t>
            </a:r>
            <a:r>
              <a:rPr sz="2050" spc="-45" dirty="0">
                <a:latin typeface="Lucida Sans Unicode"/>
                <a:cs typeface="Lucida Sans Unicode"/>
              </a:rPr>
              <a:t>kom-  </a:t>
            </a:r>
            <a:r>
              <a:rPr sz="2050" spc="15" dirty="0">
                <a:latin typeface="Lucida Sans Unicode"/>
                <a:cs typeface="Lucida Sans Unicode"/>
              </a:rPr>
              <a:t>promis,</a:t>
            </a:r>
            <a:r>
              <a:rPr sz="2050" spc="-6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wykluczenie,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empatia,</a:t>
            </a:r>
            <a:r>
              <a:rPr sz="2050" spc="-5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asertywność.</a:t>
            </a:r>
            <a:r>
              <a:rPr sz="2050" spc="-6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Zapytajcie</a:t>
            </a:r>
            <a:r>
              <a:rPr sz="2050" spc="-6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uczniów,</a:t>
            </a:r>
            <a:r>
              <a:rPr sz="2050" spc="-6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czy</a:t>
            </a:r>
            <a:r>
              <a:rPr sz="2050" spc="-6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chcieliby  </a:t>
            </a:r>
            <a:r>
              <a:rPr sz="2050" spc="85" dirty="0">
                <a:latin typeface="Lucida Sans Unicode"/>
                <a:cs typeface="Lucida Sans Unicode"/>
              </a:rPr>
              <a:t>wymyślić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pokazać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20" dirty="0">
                <a:latin typeface="Lucida Sans Unicode"/>
                <a:cs typeface="Lucida Sans Unicode"/>
              </a:rPr>
              <a:t>własne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scenki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emocjach.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10056495" cy="16446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6509"/>
              </a:lnSpc>
              <a:spcBef>
                <a:spcPts val="85"/>
              </a:spcBef>
            </a:pPr>
            <a:r>
              <a:rPr sz="5200" spc="-45" dirty="0">
                <a:solidFill>
                  <a:srgbClr val="0D1CD1"/>
                </a:solidFill>
              </a:rPr>
              <a:t>Wskazówki </a:t>
            </a:r>
            <a:r>
              <a:rPr sz="5200" spc="15" dirty="0">
                <a:solidFill>
                  <a:srgbClr val="0D1CD1"/>
                </a:solidFill>
              </a:rPr>
              <a:t>dla </a:t>
            </a:r>
            <a:r>
              <a:rPr sz="5200" spc="-20" dirty="0">
                <a:solidFill>
                  <a:srgbClr val="0D1CD1"/>
                </a:solidFill>
              </a:rPr>
              <a:t>prowadzącego  </a:t>
            </a:r>
            <a:r>
              <a:rPr sz="5200" dirty="0">
                <a:solidFill>
                  <a:srgbClr val="0D1CD1"/>
                </a:solidFill>
              </a:rPr>
              <a:t>zajęcia</a:t>
            </a:r>
            <a:endParaRPr sz="5200"/>
          </a:p>
        </p:txBody>
      </p:sp>
      <p:grpSp>
        <p:nvGrpSpPr>
          <p:cNvPr id="29" name="object 29"/>
          <p:cNvGrpSpPr/>
          <p:nvPr/>
        </p:nvGrpSpPr>
        <p:grpSpPr>
          <a:xfrm>
            <a:off x="11157194" y="5232264"/>
            <a:ext cx="7731125" cy="5139055"/>
            <a:chOff x="11157194" y="5232264"/>
            <a:chExt cx="7731125" cy="5139055"/>
          </a:xfrm>
        </p:grpSpPr>
        <p:sp>
          <p:nvSpPr>
            <p:cNvPr id="30" name="object 30"/>
            <p:cNvSpPr/>
            <p:nvPr/>
          </p:nvSpPr>
          <p:spPr>
            <a:xfrm>
              <a:off x="11157194" y="5232264"/>
              <a:ext cx="7731030" cy="513869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034378" y="7530546"/>
              <a:ext cx="589280" cy="2649220"/>
            </a:xfrm>
            <a:custGeom>
              <a:avLst/>
              <a:gdLst/>
              <a:ahLst/>
              <a:cxnLst/>
              <a:rect l="l" t="t" r="r" b="b"/>
              <a:pathLst>
                <a:path w="589280" h="2649220">
                  <a:moveTo>
                    <a:pt x="266431" y="0"/>
                  </a:moveTo>
                  <a:lnTo>
                    <a:pt x="0" y="2018954"/>
                  </a:lnTo>
                  <a:lnTo>
                    <a:pt x="260819" y="2648893"/>
                  </a:lnTo>
                  <a:lnTo>
                    <a:pt x="588736" y="2015708"/>
                  </a:lnTo>
                  <a:lnTo>
                    <a:pt x="384030" y="4607"/>
                  </a:lnTo>
                  <a:lnTo>
                    <a:pt x="266431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67010" y="7557019"/>
              <a:ext cx="197072" cy="42703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034666" y="7909045"/>
              <a:ext cx="588010" cy="2157095"/>
            </a:xfrm>
            <a:custGeom>
              <a:avLst/>
              <a:gdLst/>
              <a:ahLst/>
              <a:cxnLst/>
              <a:rect l="l" t="t" r="r" b="b"/>
              <a:pathLst>
                <a:path w="588009" h="2157095">
                  <a:moveTo>
                    <a:pt x="340144" y="2116620"/>
                  </a:moveTo>
                  <a:lnTo>
                    <a:pt x="95669" y="1872208"/>
                  </a:lnTo>
                  <a:lnTo>
                    <a:pt x="138747" y="1976297"/>
                  </a:lnTo>
                  <a:lnTo>
                    <a:pt x="319290" y="2156828"/>
                  </a:lnTo>
                  <a:lnTo>
                    <a:pt x="340144" y="2116620"/>
                  </a:lnTo>
                  <a:close/>
                </a:path>
                <a:path w="588009" h="2157095">
                  <a:moveTo>
                    <a:pt x="408114" y="1985352"/>
                  </a:moveTo>
                  <a:lnTo>
                    <a:pt x="7112" y="1584363"/>
                  </a:lnTo>
                  <a:lnTo>
                    <a:pt x="0" y="1638300"/>
                  </a:lnTo>
                  <a:lnTo>
                    <a:pt x="387337" y="2025561"/>
                  </a:lnTo>
                  <a:lnTo>
                    <a:pt x="408114" y="1985352"/>
                  </a:lnTo>
                  <a:close/>
                </a:path>
                <a:path w="588009" h="2157095">
                  <a:moveTo>
                    <a:pt x="451993" y="296849"/>
                  </a:moveTo>
                  <a:lnTo>
                    <a:pt x="445096" y="228879"/>
                  </a:lnTo>
                  <a:lnTo>
                    <a:pt x="216204" y="0"/>
                  </a:lnTo>
                  <a:lnTo>
                    <a:pt x="209105" y="53936"/>
                  </a:lnTo>
                  <a:lnTo>
                    <a:pt x="451993" y="296849"/>
                  </a:lnTo>
                  <a:close/>
                </a:path>
                <a:path w="588009" h="2157095">
                  <a:moveTo>
                    <a:pt x="474599" y="518680"/>
                  </a:moveTo>
                  <a:lnTo>
                    <a:pt x="467677" y="450773"/>
                  </a:lnTo>
                  <a:lnTo>
                    <a:pt x="192989" y="176072"/>
                  </a:lnTo>
                  <a:lnTo>
                    <a:pt x="185864" y="229946"/>
                  </a:lnTo>
                  <a:lnTo>
                    <a:pt x="474599" y="518680"/>
                  </a:lnTo>
                  <a:close/>
                </a:path>
                <a:path w="588009" h="2157095">
                  <a:moveTo>
                    <a:pt x="476097" y="1854098"/>
                  </a:moveTo>
                  <a:lnTo>
                    <a:pt x="30353" y="1408353"/>
                  </a:lnTo>
                  <a:lnTo>
                    <a:pt x="23228" y="1462227"/>
                  </a:lnTo>
                  <a:lnTo>
                    <a:pt x="455307" y="1894281"/>
                  </a:lnTo>
                  <a:lnTo>
                    <a:pt x="476097" y="1854098"/>
                  </a:lnTo>
                  <a:close/>
                </a:path>
                <a:path w="588009" h="2157095">
                  <a:moveTo>
                    <a:pt x="497179" y="740486"/>
                  </a:moveTo>
                  <a:lnTo>
                    <a:pt x="490258" y="672592"/>
                  </a:lnTo>
                  <a:lnTo>
                    <a:pt x="169748" y="352094"/>
                  </a:lnTo>
                  <a:lnTo>
                    <a:pt x="162636" y="405955"/>
                  </a:lnTo>
                  <a:lnTo>
                    <a:pt x="497179" y="740486"/>
                  </a:lnTo>
                  <a:close/>
                </a:path>
                <a:path w="588009" h="2157095">
                  <a:moveTo>
                    <a:pt x="519760" y="962393"/>
                  </a:moveTo>
                  <a:lnTo>
                    <a:pt x="512864" y="894499"/>
                  </a:lnTo>
                  <a:lnTo>
                    <a:pt x="146519" y="528180"/>
                  </a:lnTo>
                  <a:lnTo>
                    <a:pt x="139407" y="582041"/>
                  </a:lnTo>
                  <a:lnTo>
                    <a:pt x="519760" y="962393"/>
                  </a:lnTo>
                  <a:close/>
                </a:path>
                <a:path w="588009" h="2157095">
                  <a:moveTo>
                    <a:pt x="542340" y="1184224"/>
                  </a:moveTo>
                  <a:lnTo>
                    <a:pt x="535444" y="1116330"/>
                  </a:lnTo>
                  <a:lnTo>
                    <a:pt x="123291" y="704176"/>
                  </a:lnTo>
                  <a:lnTo>
                    <a:pt x="116166" y="758050"/>
                  </a:lnTo>
                  <a:lnTo>
                    <a:pt x="542340" y="1184224"/>
                  </a:lnTo>
                  <a:close/>
                </a:path>
                <a:path w="588009" h="2157095">
                  <a:moveTo>
                    <a:pt x="544131" y="1722818"/>
                  </a:moveTo>
                  <a:lnTo>
                    <a:pt x="53594" y="1232268"/>
                  </a:lnTo>
                  <a:lnTo>
                    <a:pt x="46469" y="1286217"/>
                  </a:lnTo>
                  <a:lnTo>
                    <a:pt x="523278" y="1762950"/>
                  </a:lnTo>
                  <a:lnTo>
                    <a:pt x="544131" y="1722818"/>
                  </a:lnTo>
                  <a:close/>
                </a:path>
                <a:path w="588009" h="2157095">
                  <a:moveTo>
                    <a:pt x="564921" y="1406118"/>
                  </a:moveTo>
                  <a:lnTo>
                    <a:pt x="558025" y="1338160"/>
                  </a:lnTo>
                  <a:lnTo>
                    <a:pt x="100050" y="880186"/>
                  </a:lnTo>
                  <a:lnTo>
                    <a:pt x="92925" y="934123"/>
                  </a:lnTo>
                  <a:lnTo>
                    <a:pt x="564921" y="1406118"/>
                  </a:lnTo>
                  <a:close/>
                </a:path>
                <a:path w="588009" h="2157095">
                  <a:moveTo>
                    <a:pt x="587502" y="1627924"/>
                  </a:moveTo>
                  <a:lnTo>
                    <a:pt x="580605" y="1560029"/>
                  </a:lnTo>
                  <a:lnTo>
                    <a:pt x="76809" y="1056259"/>
                  </a:lnTo>
                  <a:lnTo>
                    <a:pt x="69710" y="1110132"/>
                  </a:lnTo>
                  <a:lnTo>
                    <a:pt x="587502" y="1627924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290514" y="7530556"/>
              <a:ext cx="134090" cy="14797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209559" y="7194220"/>
              <a:ext cx="307340" cy="427990"/>
            </a:xfrm>
            <a:custGeom>
              <a:avLst/>
              <a:gdLst/>
              <a:ahLst/>
              <a:cxnLst/>
              <a:rect l="l" t="t" r="r" b="b"/>
              <a:pathLst>
                <a:path w="307340" h="427990">
                  <a:moveTo>
                    <a:pt x="150351" y="0"/>
                  </a:moveTo>
                  <a:lnTo>
                    <a:pt x="0" y="194758"/>
                  </a:lnTo>
                  <a:lnTo>
                    <a:pt x="150351" y="427966"/>
                  </a:lnTo>
                  <a:lnTo>
                    <a:pt x="307226" y="194758"/>
                  </a:lnTo>
                  <a:lnTo>
                    <a:pt x="150351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894656" y="7062347"/>
              <a:ext cx="1019175" cy="487045"/>
            </a:xfrm>
            <a:custGeom>
              <a:avLst/>
              <a:gdLst/>
              <a:ahLst/>
              <a:cxnLst/>
              <a:rect l="l" t="t" r="r" b="b"/>
              <a:pathLst>
                <a:path w="1019175" h="487045">
                  <a:moveTo>
                    <a:pt x="1000772" y="0"/>
                  </a:moveTo>
                  <a:lnTo>
                    <a:pt x="994021" y="1403"/>
                  </a:lnTo>
                  <a:lnTo>
                    <a:pt x="988289" y="5231"/>
                  </a:lnTo>
                  <a:lnTo>
                    <a:pt x="984326" y="11168"/>
                  </a:lnTo>
                  <a:lnTo>
                    <a:pt x="969611" y="45050"/>
                  </a:lnTo>
                  <a:lnTo>
                    <a:pt x="952744" y="81735"/>
                  </a:lnTo>
                  <a:lnTo>
                    <a:pt x="930383" y="127796"/>
                  </a:lnTo>
                  <a:lnTo>
                    <a:pt x="903162" y="180395"/>
                  </a:lnTo>
                  <a:lnTo>
                    <a:pt x="871716" y="236692"/>
                  </a:lnTo>
                  <a:lnTo>
                    <a:pt x="836679" y="293848"/>
                  </a:lnTo>
                  <a:lnTo>
                    <a:pt x="798686" y="349023"/>
                  </a:lnTo>
                  <a:lnTo>
                    <a:pt x="758370" y="399379"/>
                  </a:lnTo>
                  <a:lnTo>
                    <a:pt x="716366" y="442077"/>
                  </a:lnTo>
                  <a:lnTo>
                    <a:pt x="476698" y="116558"/>
                  </a:lnTo>
                  <a:lnTo>
                    <a:pt x="471200" y="113751"/>
                  </a:lnTo>
                  <a:lnTo>
                    <a:pt x="459662" y="113950"/>
                  </a:lnTo>
                  <a:lnTo>
                    <a:pt x="454259" y="116788"/>
                  </a:lnTo>
                  <a:lnTo>
                    <a:pt x="230517" y="434433"/>
                  </a:lnTo>
                  <a:lnTo>
                    <a:pt x="196079" y="371770"/>
                  </a:lnTo>
                  <a:lnTo>
                    <a:pt x="173169" y="329579"/>
                  </a:lnTo>
                  <a:lnTo>
                    <a:pt x="147543" y="281905"/>
                  </a:lnTo>
                  <a:lnTo>
                    <a:pt x="120009" y="230065"/>
                  </a:lnTo>
                  <a:lnTo>
                    <a:pt x="91377" y="175377"/>
                  </a:lnTo>
                  <a:lnTo>
                    <a:pt x="62455" y="119158"/>
                  </a:lnTo>
                  <a:lnTo>
                    <a:pt x="34051" y="62727"/>
                  </a:lnTo>
                  <a:lnTo>
                    <a:pt x="29679" y="57087"/>
                  </a:lnTo>
                  <a:lnTo>
                    <a:pt x="23688" y="53681"/>
                  </a:lnTo>
                  <a:lnTo>
                    <a:pt x="16853" y="52774"/>
                  </a:lnTo>
                  <a:lnTo>
                    <a:pt x="9947" y="54633"/>
                  </a:lnTo>
                  <a:lnTo>
                    <a:pt x="4311" y="59011"/>
                  </a:lnTo>
                  <a:lnTo>
                    <a:pt x="909" y="65003"/>
                  </a:lnTo>
                  <a:lnTo>
                    <a:pt x="0" y="71833"/>
                  </a:lnTo>
                  <a:lnTo>
                    <a:pt x="1843" y="78726"/>
                  </a:lnTo>
                  <a:lnTo>
                    <a:pt x="33757" y="142050"/>
                  </a:lnTo>
                  <a:lnTo>
                    <a:pt x="66199" y="204904"/>
                  </a:lnTo>
                  <a:lnTo>
                    <a:pt x="98037" y="265446"/>
                  </a:lnTo>
                  <a:lnTo>
                    <a:pt x="128141" y="321835"/>
                  </a:lnTo>
                  <a:lnTo>
                    <a:pt x="155378" y="372228"/>
                  </a:lnTo>
                  <a:lnTo>
                    <a:pt x="216056" y="482389"/>
                  </a:lnTo>
                  <a:lnTo>
                    <a:pt x="233951" y="486515"/>
                  </a:lnTo>
                  <a:lnTo>
                    <a:pt x="239867" y="483604"/>
                  </a:lnTo>
                  <a:lnTo>
                    <a:pt x="465944" y="162640"/>
                  </a:lnTo>
                  <a:lnTo>
                    <a:pt x="701675" y="482808"/>
                  </a:lnTo>
                  <a:lnTo>
                    <a:pt x="706062" y="485384"/>
                  </a:lnTo>
                  <a:lnTo>
                    <a:pt x="710900" y="486033"/>
                  </a:lnTo>
                  <a:lnTo>
                    <a:pt x="713266" y="486180"/>
                  </a:lnTo>
                  <a:lnTo>
                    <a:pt x="717319" y="486180"/>
                  </a:lnTo>
                  <a:lnTo>
                    <a:pt x="766172" y="444002"/>
                  </a:lnTo>
                  <a:lnTo>
                    <a:pt x="806273" y="398277"/>
                  </a:lnTo>
                  <a:lnTo>
                    <a:pt x="844297" y="347353"/>
                  </a:lnTo>
                  <a:lnTo>
                    <a:pt x="879775" y="293499"/>
                  </a:lnTo>
                  <a:lnTo>
                    <a:pt x="912242" y="238979"/>
                  </a:lnTo>
                  <a:lnTo>
                    <a:pt x="941229" y="186060"/>
                  </a:lnTo>
                  <a:lnTo>
                    <a:pt x="966270" y="137009"/>
                  </a:lnTo>
                  <a:lnTo>
                    <a:pt x="986897" y="94091"/>
                  </a:lnTo>
                  <a:lnTo>
                    <a:pt x="1013041" y="35721"/>
                  </a:lnTo>
                  <a:lnTo>
                    <a:pt x="1018962" y="17782"/>
                  </a:lnTo>
                  <a:lnTo>
                    <a:pt x="1017561" y="11031"/>
                  </a:lnTo>
                  <a:lnTo>
                    <a:pt x="1013733" y="5298"/>
                  </a:lnTo>
                  <a:lnTo>
                    <a:pt x="1007791" y="1336"/>
                  </a:lnTo>
                  <a:lnTo>
                    <a:pt x="1000772" y="0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342298" y="7095914"/>
              <a:ext cx="36195" cy="116839"/>
            </a:xfrm>
            <a:custGeom>
              <a:avLst/>
              <a:gdLst/>
              <a:ahLst/>
              <a:cxnLst/>
              <a:rect l="l" t="t" r="r" b="b"/>
              <a:pathLst>
                <a:path w="36194" h="116840">
                  <a:moveTo>
                    <a:pt x="17988" y="0"/>
                  </a:moveTo>
                  <a:lnTo>
                    <a:pt x="10990" y="1413"/>
                  </a:lnTo>
                  <a:lnTo>
                    <a:pt x="5272" y="5266"/>
                  </a:lnTo>
                  <a:lnTo>
                    <a:pt x="1414" y="10981"/>
                  </a:lnTo>
                  <a:lnTo>
                    <a:pt x="0" y="17978"/>
                  </a:lnTo>
                  <a:lnTo>
                    <a:pt x="0" y="98300"/>
                  </a:lnTo>
                  <a:lnTo>
                    <a:pt x="1414" y="105301"/>
                  </a:lnTo>
                  <a:lnTo>
                    <a:pt x="5272" y="111016"/>
                  </a:lnTo>
                  <a:lnTo>
                    <a:pt x="10990" y="114867"/>
                  </a:lnTo>
                  <a:lnTo>
                    <a:pt x="17988" y="116279"/>
                  </a:lnTo>
                  <a:lnTo>
                    <a:pt x="24991" y="114867"/>
                  </a:lnTo>
                  <a:lnTo>
                    <a:pt x="30709" y="111016"/>
                  </a:lnTo>
                  <a:lnTo>
                    <a:pt x="34564" y="105301"/>
                  </a:lnTo>
                  <a:lnTo>
                    <a:pt x="35977" y="98300"/>
                  </a:lnTo>
                  <a:lnTo>
                    <a:pt x="35977" y="17978"/>
                  </a:lnTo>
                  <a:lnTo>
                    <a:pt x="34564" y="10981"/>
                  </a:lnTo>
                  <a:lnTo>
                    <a:pt x="30709" y="5266"/>
                  </a:lnTo>
                  <a:lnTo>
                    <a:pt x="24991" y="1413"/>
                  </a:lnTo>
                  <a:lnTo>
                    <a:pt x="17988" y="0"/>
                  </a:lnTo>
                  <a:close/>
                </a:path>
              </a:pathLst>
            </a:custGeom>
            <a:solidFill>
              <a:srgbClr val="C77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800685" y="6165081"/>
              <a:ext cx="145415" cy="330200"/>
            </a:xfrm>
            <a:custGeom>
              <a:avLst/>
              <a:gdLst/>
              <a:ahLst/>
              <a:cxnLst/>
              <a:rect l="l" t="t" r="r" b="b"/>
              <a:pathLst>
                <a:path w="145415" h="330200">
                  <a:moveTo>
                    <a:pt x="68857" y="0"/>
                  </a:moveTo>
                  <a:lnTo>
                    <a:pt x="46528" y="17848"/>
                  </a:lnTo>
                  <a:lnTo>
                    <a:pt x="18942" y="71393"/>
                  </a:lnTo>
                  <a:lnTo>
                    <a:pt x="5653" y="111026"/>
                  </a:lnTo>
                  <a:lnTo>
                    <a:pt x="0" y="156028"/>
                  </a:lnTo>
                  <a:lnTo>
                    <a:pt x="2065" y="202630"/>
                  </a:lnTo>
                  <a:lnTo>
                    <a:pt x="11929" y="247061"/>
                  </a:lnTo>
                  <a:lnTo>
                    <a:pt x="29676" y="285553"/>
                  </a:lnTo>
                  <a:lnTo>
                    <a:pt x="55386" y="314337"/>
                  </a:lnTo>
                  <a:lnTo>
                    <a:pt x="89141" y="329642"/>
                  </a:lnTo>
                  <a:lnTo>
                    <a:pt x="131023" y="327699"/>
                  </a:lnTo>
                  <a:lnTo>
                    <a:pt x="145033" y="71393"/>
                  </a:lnTo>
                  <a:lnTo>
                    <a:pt x="97752" y="17848"/>
                  </a:lnTo>
                  <a:lnTo>
                    <a:pt x="68857" y="0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859799" y="5679799"/>
              <a:ext cx="873125" cy="1183640"/>
            </a:xfrm>
            <a:custGeom>
              <a:avLst/>
              <a:gdLst/>
              <a:ahLst/>
              <a:cxnLst/>
              <a:rect l="l" t="t" r="r" b="b"/>
              <a:pathLst>
                <a:path w="873125" h="1183640">
                  <a:moveTo>
                    <a:pt x="431157" y="0"/>
                  </a:moveTo>
                  <a:lnTo>
                    <a:pt x="377553" y="2078"/>
                  </a:lnTo>
                  <a:lnTo>
                    <a:pt x="326159" y="7943"/>
                  </a:lnTo>
                  <a:lnTo>
                    <a:pt x="277363" y="17591"/>
                  </a:lnTo>
                  <a:lnTo>
                    <a:pt x="231552" y="31021"/>
                  </a:lnTo>
                  <a:lnTo>
                    <a:pt x="189115" y="48231"/>
                  </a:lnTo>
                  <a:lnTo>
                    <a:pt x="150440" y="69217"/>
                  </a:lnTo>
                  <a:lnTo>
                    <a:pt x="115913" y="93978"/>
                  </a:lnTo>
                  <a:lnTo>
                    <a:pt x="85924" y="122512"/>
                  </a:lnTo>
                  <a:lnTo>
                    <a:pt x="54843" y="164595"/>
                  </a:lnTo>
                  <a:lnTo>
                    <a:pt x="37823" y="198833"/>
                  </a:lnTo>
                  <a:lnTo>
                    <a:pt x="25754" y="236296"/>
                  </a:lnTo>
                  <a:lnTo>
                    <a:pt x="18941" y="276978"/>
                  </a:lnTo>
                  <a:lnTo>
                    <a:pt x="0" y="890457"/>
                  </a:lnTo>
                  <a:lnTo>
                    <a:pt x="4524" y="1059993"/>
                  </a:lnTo>
                  <a:lnTo>
                    <a:pt x="37765" y="1146985"/>
                  </a:lnTo>
                  <a:lnTo>
                    <a:pt x="128284" y="1178865"/>
                  </a:lnTo>
                  <a:lnTo>
                    <a:pt x="304639" y="1183066"/>
                  </a:lnTo>
                  <a:lnTo>
                    <a:pt x="378363" y="1178243"/>
                  </a:lnTo>
                  <a:lnTo>
                    <a:pt x="447717" y="1165138"/>
                  </a:lnTo>
                  <a:lnTo>
                    <a:pt x="512356" y="1145363"/>
                  </a:lnTo>
                  <a:lnTo>
                    <a:pt x="571937" y="1120531"/>
                  </a:lnTo>
                  <a:lnTo>
                    <a:pt x="626115" y="1092256"/>
                  </a:lnTo>
                  <a:lnTo>
                    <a:pt x="674546" y="1062150"/>
                  </a:lnTo>
                  <a:lnTo>
                    <a:pt x="716884" y="1031825"/>
                  </a:lnTo>
                  <a:lnTo>
                    <a:pt x="752786" y="1002896"/>
                  </a:lnTo>
                  <a:lnTo>
                    <a:pt x="781906" y="976975"/>
                  </a:lnTo>
                  <a:lnTo>
                    <a:pt x="818426" y="940608"/>
                  </a:lnTo>
                  <a:lnTo>
                    <a:pt x="855251" y="380556"/>
                  </a:lnTo>
                  <a:lnTo>
                    <a:pt x="873065" y="201676"/>
                  </a:lnTo>
                  <a:lnTo>
                    <a:pt x="852555" y="104128"/>
                  </a:lnTo>
                  <a:lnTo>
                    <a:pt x="769918" y="53780"/>
                  </a:lnTo>
                  <a:lnTo>
                    <a:pt x="601353" y="16505"/>
                  </a:lnTo>
                  <a:lnTo>
                    <a:pt x="543445" y="7211"/>
                  </a:lnTo>
                  <a:lnTo>
                    <a:pt x="486584" y="1710"/>
                  </a:lnTo>
                  <a:lnTo>
                    <a:pt x="431157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192762" y="5956189"/>
              <a:ext cx="239676" cy="16326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848372" y="5956189"/>
              <a:ext cx="239663" cy="16326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126676" y="6555290"/>
              <a:ext cx="138430" cy="53340"/>
            </a:xfrm>
            <a:custGeom>
              <a:avLst/>
              <a:gdLst/>
              <a:ahLst/>
              <a:cxnLst/>
              <a:rect l="l" t="t" r="r" b="b"/>
              <a:pathLst>
                <a:path w="138430" h="53340">
                  <a:moveTo>
                    <a:pt x="120205" y="0"/>
                  </a:moveTo>
                  <a:lnTo>
                    <a:pt x="114561" y="4837"/>
                  </a:lnTo>
                  <a:lnTo>
                    <a:pt x="106064" y="10910"/>
                  </a:lnTo>
                  <a:lnTo>
                    <a:pt x="85551" y="21007"/>
                  </a:lnTo>
                  <a:lnTo>
                    <a:pt x="56106" y="26662"/>
                  </a:lnTo>
                  <a:lnTo>
                    <a:pt x="20816" y="19413"/>
                  </a:lnTo>
                  <a:lnTo>
                    <a:pt x="14030" y="16386"/>
                  </a:lnTo>
                  <a:lnTo>
                    <a:pt x="6062" y="19444"/>
                  </a:lnTo>
                  <a:lnTo>
                    <a:pt x="0" y="33056"/>
                  </a:lnTo>
                  <a:lnTo>
                    <a:pt x="3057" y="41024"/>
                  </a:lnTo>
                  <a:lnTo>
                    <a:pt x="9874" y="44051"/>
                  </a:lnTo>
                  <a:lnTo>
                    <a:pt x="18910" y="47631"/>
                  </a:lnTo>
                  <a:lnTo>
                    <a:pt x="27781" y="50316"/>
                  </a:lnTo>
                  <a:lnTo>
                    <a:pt x="36460" y="52174"/>
                  </a:lnTo>
                  <a:lnTo>
                    <a:pt x="44920" y="53275"/>
                  </a:lnTo>
                  <a:lnTo>
                    <a:pt x="78899" y="50977"/>
                  </a:lnTo>
                  <a:lnTo>
                    <a:pt x="124590" y="30965"/>
                  </a:lnTo>
                  <a:lnTo>
                    <a:pt x="138425" y="11926"/>
                  </a:lnTo>
                  <a:lnTo>
                    <a:pt x="128708" y="649"/>
                  </a:lnTo>
                  <a:lnTo>
                    <a:pt x="120205" y="0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3692" y="6399192"/>
              <a:ext cx="280670" cy="151130"/>
            </a:xfrm>
            <a:custGeom>
              <a:avLst/>
              <a:gdLst/>
              <a:ahLst/>
              <a:cxnLst/>
              <a:rect l="l" t="t" r="r" b="b"/>
              <a:pathLst>
                <a:path w="280669" h="151129">
                  <a:moveTo>
                    <a:pt x="280138" y="0"/>
                  </a:moveTo>
                  <a:lnTo>
                    <a:pt x="171068" y="21533"/>
                  </a:lnTo>
                  <a:lnTo>
                    <a:pt x="105530" y="31737"/>
                  </a:lnTo>
                  <a:lnTo>
                    <a:pt x="57262" y="33333"/>
                  </a:lnTo>
                  <a:lnTo>
                    <a:pt x="0" y="29046"/>
                  </a:lnTo>
                  <a:lnTo>
                    <a:pt x="22382" y="108581"/>
                  </a:lnTo>
                  <a:lnTo>
                    <a:pt x="47916" y="145879"/>
                  </a:lnTo>
                  <a:lnTo>
                    <a:pt x="92864" y="150647"/>
                  </a:lnTo>
                  <a:lnTo>
                    <a:pt x="173492" y="132592"/>
                  </a:lnTo>
                  <a:lnTo>
                    <a:pt x="235637" y="100394"/>
                  </a:lnTo>
                  <a:lnTo>
                    <a:pt x="267243" y="56091"/>
                  </a:lnTo>
                  <a:lnTo>
                    <a:pt x="278635" y="16890"/>
                  </a:lnTo>
                  <a:lnTo>
                    <a:pt x="2801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936306" y="5679804"/>
              <a:ext cx="796925" cy="622300"/>
            </a:xfrm>
            <a:custGeom>
              <a:avLst/>
              <a:gdLst/>
              <a:ahLst/>
              <a:cxnLst/>
              <a:rect l="l" t="t" r="r" b="b"/>
              <a:pathLst>
                <a:path w="796925" h="622300">
                  <a:moveTo>
                    <a:pt x="354651" y="0"/>
                  </a:moveTo>
                  <a:lnTo>
                    <a:pt x="301045" y="2078"/>
                  </a:lnTo>
                  <a:lnTo>
                    <a:pt x="249650" y="7942"/>
                  </a:lnTo>
                  <a:lnTo>
                    <a:pt x="200853" y="17590"/>
                  </a:lnTo>
                  <a:lnTo>
                    <a:pt x="155042" y="31019"/>
                  </a:lnTo>
                  <a:lnTo>
                    <a:pt x="112605" y="48227"/>
                  </a:lnTo>
                  <a:lnTo>
                    <a:pt x="73929" y="69212"/>
                  </a:lnTo>
                  <a:lnTo>
                    <a:pt x="39402" y="93971"/>
                  </a:lnTo>
                  <a:lnTo>
                    <a:pt x="9413" y="122502"/>
                  </a:lnTo>
                  <a:lnTo>
                    <a:pt x="0" y="133580"/>
                  </a:lnTo>
                  <a:lnTo>
                    <a:pt x="34237" y="126760"/>
                  </a:lnTo>
                  <a:lnTo>
                    <a:pt x="68486" y="130730"/>
                  </a:lnTo>
                  <a:lnTo>
                    <a:pt x="107739" y="144021"/>
                  </a:lnTo>
                  <a:lnTo>
                    <a:pt x="156989" y="165160"/>
                  </a:lnTo>
                  <a:lnTo>
                    <a:pt x="203886" y="180169"/>
                  </a:lnTo>
                  <a:lnTo>
                    <a:pt x="251875" y="185531"/>
                  </a:lnTo>
                  <a:lnTo>
                    <a:pt x="300488" y="182612"/>
                  </a:lnTo>
                  <a:lnTo>
                    <a:pt x="349257" y="172778"/>
                  </a:lnTo>
                  <a:lnTo>
                    <a:pt x="397713" y="157396"/>
                  </a:lnTo>
                  <a:lnTo>
                    <a:pt x="445390" y="137833"/>
                  </a:lnTo>
                  <a:lnTo>
                    <a:pt x="491817" y="115455"/>
                  </a:lnTo>
                  <a:lnTo>
                    <a:pt x="541259" y="98360"/>
                  </a:lnTo>
                  <a:lnTo>
                    <a:pt x="581998" y="98623"/>
                  </a:lnTo>
                  <a:lnTo>
                    <a:pt x="612435" y="111902"/>
                  </a:lnTo>
                  <a:lnTo>
                    <a:pt x="630969" y="133861"/>
                  </a:lnTo>
                  <a:lnTo>
                    <a:pt x="636000" y="160159"/>
                  </a:lnTo>
                  <a:lnTo>
                    <a:pt x="625928" y="186458"/>
                  </a:lnTo>
                  <a:lnTo>
                    <a:pt x="606207" y="222472"/>
                  </a:lnTo>
                  <a:lnTo>
                    <a:pt x="601195" y="257994"/>
                  </a:lnTo>
                  <a:lnTo>
                    <a:pt x="610528" y="296082"/>
                  </a:lnTo>
                  <a:lnTo>
                    <a:pt x="633844" y="339793"/>
                  </a:lnTo>
                  <a:lnTo>
                    <a:pt x="641888" y="374168"/>
                  </a:lnTo>
                  <a:lnTo>
                    <a:pt x="628539" y="403015"/>
                  </a:lnTo>
                  <a:lnTo>
                    <a:pt x="609982" y="428931"/>
                  </a:lnTo>
                  <a:lnTo>
                    <a:pt x="602407" y="454508"/>
                  </a:lnTo>
                  <a:lnTo>
                    <a:pt x="622002" y="482344"/>
                  </a:lnTo>
                  <a:lnTo>
                    <a:pt x="637236" y="499788"/>
                  </a:lnTo>
                  <a:lnTo>
                    <a:pt x="643520" y="519942"/>
                  </a:lnTo>
                  <a:lnTo>
                    <a:pt x="642676" y="541640"/>
                  </a:lnTo>
                  <a:lnTo>
                    <a:pt x="636525" y="563713"/>
                  </a:lnTo>
                  <a:lnTo>
                    <a:pt x="634512" y="587086"/>
                  </a:lnTo>
                  <a:lnTo>
                    <a:pt x="644217" y="607033"/>
                  </a:lnTo>
                  <a:lnTo>
                    <a:pt x="662421" y="619851"/>
                  </a:lnTo>
                  <a:lnTo>
                    <a:pt x="685905" y="621837"/>
                  </a:lnTo>
                  <a:lnTo>
                    <a:pt x="713607" y="607139"/>
                  </a:lnTo>
                  <a:lnTo>
                    <a:pt x="740718" y="583389"/>
                  </a:lnTo>
                  <a:lnTo>
                    <a:pt x="761322" y="561291"/>
                  </a:lnTo>
                  <a:lnTo>
                    <a:pt x="769505" y="551546"/>
                  </a:lnTo>
                  <a:lnTo>
                    <a:pt x="778751" y="380546"/>
                  </a:lnTo>
                  <a:lnTo>
                    <a:pt x="796558" y="201666"/>
                  </a:lnTo>
                  <a:lnTo>
                    <a:pt x="776047" y="104119"/>
                  </a:lnTo>
                  <a:lnTo>
                    <a:pt x="693412" y="53775"/>
                  </a:lnTo>
                  <a:lnTo>
                    <a:pt x="524853" y="16505"/>
                  </a:lnTo>
                  <a:lnTo>
                    <a:pt x="466942" y="7211"/>
                  </a:lnTo>
                  <a:lnTo>
                    <a:pt x="410079" y="1710"/>
                  </a:lnTo>
                  <a:lnTo>
                    <a:pt x="354651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267143" y="6262992"/>
              <a:ext cx="196444" cy="7732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866944" y="6262974"/>
              <a:ext cx="121839" cy="7734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929904" y="6131032"/>
              <a:ext cx="354330" cy="106680"/>
            </a:xfrm>
            <a:custGeom>
              <a:avLst/>
              <a:gdLst/>
              <a:ahLst/>
              <a:cxnLst/>
              <a:rect l="l" t="t" r="r" b="b"/>
              <a:pathLst>
                <a:path w="354330" h="106679">
                  <a:moveTo>
                    <a:pt x="59423" y="53098"/>
                  </a:moveTo>
                  <a:lnTo>
                    <a:pt x="57086" y="32435"/>
                  </a:lnTo>
                  <a:lnTo>
                    <a:pt x="50723" y="15557"/>
                  </a:lnTo>
                  <a:lnTo>
                    <a:pt x="41275" y="4178"/>
                  </a:lnTo>
                  <a:lnTo>
                    <a:pt x="29705" y="0"/>
                  </a:lnTo>
                  <a:lnTo>
                    <a:pt x="18148" y="4178"/>
                  </a:lnTo>
                  <a:lnTo>
                    <a:pt x="8699" y="15557"/>
                  </a:lnTo>
                  <a:lnTo>
                    <a:pt x="2336" y="32435"/>
                  </a:lnTo>
                  <a:lnTo>
                    <a:pt x="0" y="53098"/>
                  </a:lnTo>
                  <a:lnTo>
                    <a:pt x="2336" y="73761"/>
                  </a:lnTo>
                  <a:lnTo>
                    <a:pt x="8699" y="90639"/>
                  </a:lnTo>
                  <a:lnTo>
                    <a:pt x="18148" y="102031"/>
                  </a:lnTo>
                  <a:lnTo>
                    <a:pt x="29705" y="106197"/>
                  </a:lnTo>
                  <a:lnTo>
                    <a:pt x="41275" y="102031"/>
                  </a:lnTo>
                  <a:lnTo>
                    <a:pt x="50723" y="90639"/>
                  </a:lnTo>
                  <a:lnTo>
                    <a:pt x="57086" y="73761"/>
                  </a:lnTo>
                  <a:lnTo>
                    <a:pt x="59423" y="53098"/>
                  </a:lnTo>
                  <a:close/>
                </a:path>
                <a:path w="354330" h="106679">
                  <a:moveTo>
                    <a:pt x="354114" y="53098"/>
                  </a:moveTo>
                  <a:lnTo>
                    <a:pt x="351777" y="32435"/>
                  </a:lnTo>
                  <a:lnTo>
                    <a:pt x="345414" y="15557"/>
                  </a:lnTo>
                  <a:lnTo>
                    <a:pt x="335965" y="4178"/>
                  </a:lnTo>
                  <a:lnTo>
                    <a:pt x="324396" y="0"/>
                  </a:lnTo>
                  <a:lnTo>
                    <a:pt x="312839" y="4178"/>
                  </a:lnTo>
                  <a:lnTo>
                    <a:pt x="303390" y="15557"/>
                  </a:lnTo>
                  <a:lnTo>
                    <a:pt x="297027" y="32435"/>
                  </a:lnTo>
                  <a:lnTo>
                    <a:pt x="294690" y="53098"/>
                  </a:lnTo>
                  <a:lnTo>
                    <a:pt x="297027" y="73761"/>
                  </a:lnTo>
                  <a:lnTo>
                    <a:pt x="303390" y="90639"/>
                  </a:lnTo>
                  <a:lnTo>
                    <a:pt x="312839" y="102031"/>
                  </a:lnTo>
                  <a:lnTo>
                    <a:pt x="324396" y="106197"/>
                  </a:lnTo>
                  <a:lnTo>
                    <a:pt x="335965" y="102031"/>
                  </a:lnTo>
                  <a:lnTo>
                    <a:pt x="345414" y="90639"/>
                  </a:lnTo>
                  <a:lnTo>
                    <a:pt x="351777" y="73761"/>
                  </a:lnTo>
                  <a:lnTo>
                    <a:pt x="354114" y="53098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589447" y="6494201"/>
              <a:ext cx="99106" cy="11901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43165" y="6168175"/>
              <a:ext cx="222885" cy="383540"/>
            </a:xfrm>
            <a:custGeom>
              <a:avLst/>
              <a:gdLst/>
              <a:ahLst/>
              <a:cxnLst/>
              <a:rect l="l" t="t" r="r" b="b"/>
              <a:pathLst>
                <a:path w="222884" h="383540">
                  <a:moveTo>
                    <a:pt x="113343" y="0"/>
                  </a:moveTo>
                  <a:lnTo>
                    <a:pt x="69135" y="33221"/>
                  </a:lnTo>
                  <a:lnTo>
                    <a:pt x="0" y="122344"/>
                  </a:lnTo>
                  <a:lnTo>
                    <a:pt x="0" y="365331"/>
                  </a:lnTo>
                  <a:lnTo>
                    <a:pt x="34782" y="380967"/>
                  </a:lnTo>
                  <a:lnTo>
                    <a:pt x="68614" y="383540"/>
                  </a:lnTo>
                  <a:lnTo>
                    <a:pt x="100807" y="374859"/>
                  </a:lnTo>
                  <a:lnTo>
                    <a:pt x="157523" y="330967"/>
                  </a:lnTo>
                  <a:lnTo>
                    <a:pt x="180668" y="299371"/>
                  </a:lnTo>
                  <a:lnTo>
                    <a:pt x="199419" y="263753"/>
                  </a:lnTo>
                  <a:lnTo>
                    <a:pt x="213088" y="225921"/>
                  </a:lnTo>
                  <a:lnTo>
                    <a:pt x="220986" y="187682"/>
                  </a:lnTo>
                  <a:lnTo>
                    <a:pt x="222424" y="150845"/>
                  </a:lnTo>
                  <a:lnTo>
                    <a:pt x="216714" y="117217"/>
                  </a:lnTo>
                  <a:lnTo>
                    <a:pt x="203166" y="88607"/>
                  </a:lnTo>
                  <a:lnTo>
                    <a:pt x="151671" y="19516"/>
                  </a:lnTo>
                  <a:lnTo>
                    <a:pt x="113343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646465" y="6287981"/>
              <a:ext cx="151021" cy="19809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5031214" y="6054883"/>
              <a:ext cx="125730" cy="277495"/>
            </a:xfrm>
            <a:custGeom>
              <a:avLst/>
              <a:gdLst/>
              <a:ahLst/>
              <a:cxnLst/>
              <a:rect l="l" t="t" r="r" b="b"/>
              <a:pathLst>
                <a:path w="125730" h="277495">
                  <a:moveTo>
                    <a:pt x="110865" y="0"/>
                  </a:moveTo>
                  <a:lnTo>
                    <a:pt x="103682" y="2544"/>
                  </a:lnTo>
                  <a:lnTo>
                    <a:pt x="37722" y="139804"/>
                  </a:lnTo>
                  <a:lnTo>
                    <a:pt x="31" y="217710"/>
                  </a:lnTo>
                  <a:lnTo>
                    <a:pt x="23402" y="251646"/>
                  </a:lnTo>
                  <a:lnTo>
                    <a:pt x="98164" y="276881"/>
                  </a:lnTo>
                  <a:lnTo>
                    <a:pt x="104824" y="276881"/>
                  </a:lnTo>
                  <a:lnTo>
                    <a:pt x="110227" y="271478"/>
                  </a:lnTo>
                  <a:lnTo>
                    <a:pt x="110227" y="258149"/>
                  </a:lnTo>
                  <a:lnTo>
                    <a:pt x="104824" y="252746"/>
                  </a:lnTo>
                  <a:lnTo>
                    <a:pt x="98164" y="252746"/>
                  </a:lnTo>
                  <a:lnTo>
                    <a:pt x="69149" y="248924"/>
                  </a:lnTo>
                  <a:lnTo>
                    <a:pt x="48086" y="239757"/>
                  </a:lnTo>
                  <a:lnTo>
                    <a:pt x="34057" y="228689"/>
                  </a:lnTo>
                  <a:lnTo>
                    <a:pt x="26145" y="219166"/>
                  </a:lnTo>
                  <a:lnTo>
                    <a:pt x="125451" y="12942"/>
                  </a:lnTo>
                  <a:lnTo>
                    <a:pt x="122907" y="5748"/>
                  </a:lnTo>
                  <a:lnTo>
                    <a:pt x="110865" y="0"/>
                  </a:lnTo>
                  <a:close/>
                </a:path>
              </a:pathLst>
            </a:custGeom>
            <a:solidFill>
              <a:srgbClr val="383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887894" y="6530413"/>
              <a:ext cx="741045" cy="1024255"/>
            </a:xfrm>
            <a:custGeom>
              <a:avLst/>
              <a:gdLst/>
              <a:ahLst/>
              <a:cxnLst/>
              <a:rect l="l" t="t" r="r" b="b"/>
              <a:pathLst>
                <a:path w="741044" h="1024254">
                  <a:moveTo>
                    <a:pt x="313864" y="0"/>
                  </a:moveTo>
                  <a:lnTo>
                    <a:pt x="279217" y="43631"/>
                  </a:lnTo>
                  <a:lnTo>
                    <a:pt x="262854" y="85255"/>
                  </a:lnTo>
                  <a:lnTo>
                    <a:pt x="247421" y="135668"/>
                  </a:lnTo>
                  <a:lnTo>
                    <a:pt x="233134" y="191556"/>
                  </a:lnTo>
                  <a:lnTo>
                    <a:pt x="220208" y="249606"/>
                  </a:lnTo>
                  <a:lnTo>
                    <a:pt x="208861" y="306505"/>
                  </a:lnTo>
                  <a:lnTo>
                    <a:pt x="199309" y="358939"/>
                  </a:lnTo>
                  <a:lnTo>
                    <a:pt x="191768" y="403595"/>
                  </a:lnTo>
                  <a:lnTo>
                    <a:pt x="184245" y="451378"/>
                  </a:lnTo>
                  <a:lnTo>
                    <a:pt x="183114" y="459525"/>
                  </a:lnTo>
                  <a:lnTo>
                    <a:pt x="178350" y="459378"/>
                  </a:lnTo>
                  <a:lnTo>
                    <a:pt x="140008" y="461841"/>
                  </a:lnTo>
                  <a:lnTo>
                    <a:pt x="99862" y="469020"/>
                  </a:lnTo>
                  <a:lnTo>
                    <a:pt x="57856" y="484002"/>
                  </a:lnTo>
                  <a:lnTo>
                    <a:pt x="21924" y="509612"/>
                  </a:lnTo>
                  <a:lnTo>
                    <a:pt x="0" y="548674"/>
                  </a:lnTo>
                  <a:lnTo>
                    <a:pt x="14609" y="641522"/>
                  </a:lnTo>
                  <a:lnTo>
                    <a:pt x="70894" y="753999"/>
                  </a:lnTo>
                  <a:lnTo>
                    <a:pt x="131822" y="848823"/>
                  </a:lnTo>
                  <a:lnTo>
                    <a:pt x="160361" y="888716"/>
                  </a:lnTo>
                  <a:lnTo>
                    <a:pt x="256781" y="982545"/>
                  </a:lnTo>
                  <a:lnTo>
                    <a:pt x="322549" y="1024246"/>
                  </a:lnTo>
                  <a:lnTo>
                    <a:pt x="387930" y="1023202"/>
                  </a:lnTo>
                  <a:lnTo>
                    <a:pt x="483189" y="988797"/>
                  </a:lnTo>
                  <a:lnTo>
                    <a:pt x="527171" y="963865"/>
                  </a:lnTo>
                  <a:lnTo>
                    <a:pt x="562623" y="929724"/>
                  </a:lnTo>
                  <a:lnTo>
                    <a:pt x="590464" y="889200"/>
                  </a:lnTo>
                  <a:lnTo>
                    <a:pt x="611613" y="845118"/>
                  </a:lnTo>
                  <a:lnTo>
                    <a:pt x="626987" y="800302"/>
                  </a:lnTo>
                  <a:lnTo>
                    <a:pt x="637505" y="757578"/>
                  </a:lnTo>
                  <a:lnTo>
                    <a:pt x="644085" y="719771"/>
                  </a:lnTo>
                  <a:lnTo>
                    <a:pt x="649060" y="670785"/>
                  </a:lnTo>
                  <a:lnTo>
                    <a:pt x="649351" y="663958"/>
                  </a:lnTo>
                  <a:lnTo>
                    <a:pt x="658168" y="658985"/>
                  </a:lnTo>
                  <a:lnTo>
                    <a:pt x="694067" y="630633"/>
                  </a:lnTo>
                  <a:lnTo>
                    <a:pt x="735880" y="572930"/>
                  </a:lnTo>
                  <a:lnTo>
                    <a:pt x="740710" y="537303"/>
                  </a:lnTo>
                  <a:lnTo>
                    <a:pt x="716418" y="502562"/>
                  </a:lnTo>
                  <a:lnTo>
                    <a:pt x="670102" y="495117"/>
                  </a:lnTo>
                  <a:lnTo>
                    <a:pt x="625157" y="500937"/>
                  </a:lnTo>
                  <a:lnTo>
                    <a:pt x="604976" y="505995"/>
                  </a:lnTo>
                  <a:lnTo>
                    <a:pt x="615636" y="456175"/>
                  </a:lnTo>
                  <a:lnTo>
                    <a:pt x="617263" y="428047"/>
                  </a:lnTo>
                  <a:lnTo>
                    <a:pt x="608124" y="411238"/>
                  </a:lnTo>
                  <a:lnTo>
                    <a:pt x="586484" y="395380"/>
                  </a:lnTo>
                  <a:lnTo>
                    <a:pt x="552935" y="387947"/>
                  </a:lnTo>
                  <a:lnTo>
                    <a:pt x="515543" y="395647"/>
                  </a:lnTo>
                  <a:lnTo>
                    <a:pt x="485153" y="407973"/>
                  </a:lnTo>
                  <a:lnTo>
                    <a:pt x="472613" y="414416"/>
                  </a:lnTo>
                  <a:lnTo>
                    <a:pt x="495680" y="353505"/>
                  </a:lnTo>
                  <a:lnTo>
                    <a:pt x="501773" y="319664"/>
                  </a:lnTo>
                  <a:lnTo>
                    <a:pt x="489457" y="300711"/>
                  </a:lnTo>
                  <a:lnTo>
                    <a:pt x="457294" y="284462"/>
                  </a:lnTo>
                  <a:lnTo>
                    <a:pt x="412668" y="279381"/>
                  </a:lnTo>
                  <a:lnTo>
                    <a:pt x="380176" y="300532"/>
                  </a:lnTo>
                  <a:lnTo>
                    <a:pt x="358277" y="334143"/>
                  </a:lnTo>
                  <a:lnTo>
                    <a:pt x="345427" y="366444"/>
                  </a:lnTo>
                  <a:lnTo>
                    <a:pt x="340083" y="383663"/>
                  </a:lnTo>
                  <a:lnTo>
                    <a:pt x="341658" y="367380"/>
                  </a:lnTo>
                  <a:lnTo>
                    <a:pt x="344955" y="329146"/>
                  </a:lnTo>
                  <a:lnTo>
                    <a:pt x="348755" y="275546"/>
                  </a:lnTo>
                  <a:lnTo>
                    <a:pt x="351839" y="213165"/>
                  </a:lnTo>
                  <a:lnTo>
                    <a:pt x="352989" y="148587"/>
                  </a:lnTo>
                  <a:lnTo>
                    <a:pt x="350986" y="88397"/>
                  </a:lnTo>
                  <a:lnTo>
                    <a:pt x="344609" y="39179"/>
                  </a:lnTo>
                  <a:lnTo>
                    <a:pt x="332642" y="7518"/>
                  </a:lnTo>
                  <a:lnTo>
                    <a:pt x="313864" y="0"/>
                  </a:lnTo>
                  <a:close/>
                </a:path>
              </a:pathLst>
            </a:custGeom>
            <a:solidFill>
              <a:srgbClr val="EB9C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8238422" y="7016867"/>
              <a:ext cx="320040" cy="243840"/>
            </a:xfrm>
            <a:custGeom>
              <a:avLst/>
              <a:gdLst/>
              <a:ahLst/>
              <a:cxnLst/>
              <a:rect l="l" t="t" r="r" b="b"/>
              <a:pathLst>
                <a:path w="320040" h="243840">
                  <a:moveTo>
                    <a:pt x="73505" y="0"/>
                  </a:moveTo>
                  <a:lnTo>
                    <a:pt x="39182" y="32307"/>
                  </a:lnTo>
                  <a:lnTo>
                    <a:pt x="12209" y="75442"/>
                  </a:lnTo>
                  <a:lnTo>
                    <a:pt x="0" y="115357"/>
                  </a:lnTo>
                  <a:lnTo>
                    <a:pt x="157" y="121682"/>
                  </a:lnTo>
                  <a:lnTo>
                    <a:pt x="25936" y="151325"/>
                  </a:lnTo>
                  <a:lnTo>
                    <a:pt x="53413" y="154233"/>
                  </a:lnTo>
                  <a:lnTo>
                    <a:pt x="83473" y="148717"/>
                  </a:lnTo>
                  <a:lnTo>
                    <a:pt x="113825" y="137539"/>
                  </a:lnTo>
                  <a:lnTo>
                    <a:pt x="142173" y="123462"/>
                  </a:lnTo>
                  <a:lnTo>
                    <a:pt x="133324" y="146658"/>
                  </a:lnTo>
                  <a:lnTo>
                    <a:pt x="127596" y="169729"/>
                  </a:lnTo>
                  <a:lnTo>
                    <a:pt x="125659" y="191521"/>
                  </a:lnTo>
                  <a:lnTo>
                    <a:pt x="128184" y="210883"/>
                  </a:lnTo>
                  <a:lnTo>
                    <a:pt x="155921" y="240976"/>
                  </a:lnTo>
                  <a:lnTo>
                    <a:pt x="172193" y="243249"/>
                  </a:lnTo>
                  <a:lnTo>
                    <a:pt x="181601" y="242826"/>
                  </a:lnTo>
                  <a:lnTo>
                    <a:pt x="246804" y="225350"/>
                  </a:lnTo>
                  <a:lnTo>
                    <a:pt x="297100" y="203239"/>
                  </a:lnTo>
                  <a:lnTo>
                    <a:pt x="298807" y="177512"/>
                  </a:lnTo>
                  <a:lnTo>
                    <a:pt x="307676" y="172549"/>
                  </a:lnTo>
                  <a:lnTo>
                    <a:pt x="319833" y="163597"/>
                  </a:lnTo>
                  <a:lnTo>
                    <a:pt x="317351" y="163450"/>
                  </a:lnTo>
                  <a:lnTo>
                    <a:pt x="314859" y="164036"/>
                  </a:lnTo>
                  <a:lnTo>
                    <a:pt x="274701" y="184422"/>
                  </a:lnTo>
                  <a:lnTo>
                    <a:pt x="231824" y="202561"/>
                  </a:lnTo>
                  <a:lnTo>
                    <a:pt x="192164" y="214650"/>
                  </a:lnTo>
                  <a:lnTo>
                    <a:pt x="163953" y="215606"/>
                  </a:lnTo>
                  <a:lnTo>
                    <a:pt x="160550" y="214475"/>
                  </a:lnTo>
                  <a:lnTo>
                    <a:pt x="156225" y="212077"/>
                  </a:lnTo>
                  <a:lnTo>
                    <a:pt x="153785" y="203627"/>
                  </a:lnTo>
                  <a:lnTo>
                    <a:pt x="153042" y="179446"/>
                  </a:lnTo>
                  <a:lnTo>
                    <a:pt x="160611" y="149208"/>
                  </a:lnTo>
                  <a:lnTo>
                    <a:pt x="174767" y="117798"/>
                  </a:lnTo>
                  <a:lnTo>
                    <a:pt x="193784" y="90101"/>
                  </a:lnTo>
                  <a:lnTo>
                    <a:pt x="198287" y="84939"/>
                  </a:lnTo>
                  <a:lnTo>
                    <a:pt x="198182" y="77369"/>
                  </a:lnTo>
                  <a:lnTo>
                    <a:pt x="188936" y="67306"/>
                  </a:lnTo>
                  <a:lnTo>
                    <a:pt x="181303" y="66636"/>
                  </a:lnTo>
                  <a:lnTo>
                    <a:pt x="175879" y="70678"/>
                  </a:lnTo>
                  <a:lnTo>
                    <a:pt x="147923" y="89280"/>
                  </a:lnTo>
                  <a:lnTo>
                    <a:pt x="109385" y="110209"/>
                  </a:lnTo>
                  <a:lnTo>
                    <a:pt x="68635" y="125184"/>
                  </a:lnTo>
                  <a:lnTo>
                    <a:pt x="34040" y="125922"/>
                  </a:lnTo>
                  <a:lnTo>
                    <a:pt x="28470" y="124142"/>
                  </a:lnTo>
                  <a:lnTo>
                    <a:pt x="27381" y="120184"/>
                  </a:lnTo>
                  <a:lnTo>
                    <a:pt x="26859" y="114969"/>
                  </a:lnTo>
                  <a:lnTo>
                    <a:pt x="27758" y="108661"/>
                  </a:lnTo>
                  <a:lnTo>
                    <a:pt x="54384" y="57146"/>
                  </a:lnTo>
                  <a:lnTo>
                    <a:pt x="82154" y="21433"/>
                  </a:lnTo>
                  <a:lnTo>
                    <a:pt x="83222" y="18931"/>
                  </a:lnTo>
                  <a:lnTo>
                    <a:pt x="83934" y="12083"/>
                  </a:lnTo>
                  <a:lnTo>
                    <a:pt x="82437" y="7800"/>
                  </a:lnTo>
                  <a:lnTo>
                    <a:pt x="73505" y="0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973602" y="6967573"/>
              <a:ext cx="331407" cy="21172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164443" y="7117467"/>
              <a:ext cx="120650" cy="314960"/>
            </a:xfrm>
            <a:custGeom>
              <a:avLst/>
              <a:gdLst/>
              <a:ahLst/>
              <a:cxnLst/>
              <a:rect l="l" t="t" r="r" b="b"/>
              <a:pathLst>
                <a:path w="120650" h="314959">
                  <a:moveTo>
                    <a:pt x="51606" y="0"/>
                  </a:moveTo>
                  <a:lnTo>
                    <a:pt x="18451" y="61614"/>
                  </a:lnTo>
                  <a:lnTo>
                    <a:pt x="5040" y="112409"/>
                  </a:lnTo>
                  <a:lnTo>
                    <a:pt x="0" y="170359"/>
                  </a:lnTo>
                  <a:lnTo>
                    <a:pt x="10885" y="228579"/>
                  </a:lnTo>
                  <a:lnTo>
                    <a:pt x="44744" y="279587"/>
                  </a:lnTo>
                  <a:lnTo>
                    <a:pt x="100694" y="313529"/>
                  </a:lnTo>
                  <a:lnTo>
                    <a:pt x="105343" y="314587"/>
                  </a:lnTo>
                  <a:lnTo>
                    <a:pt x="107573" y="314210"/>
                  </a:lnTo>
                  <a:lnTo>
                    <a:pt x="112086" y="313445"/>
                  </a:lnTo>
                  <a:lnTo>
                    <a:pt x="116107" y="310377"/>
                  </a:lnTo>
                  <a:lnTo>
                    <a:pt x="120442" y="298891"/>
                  </a:lnTo>
                  <a:lnTo>
                    <a:pt x="116965" y="291205"/>
                  </a:lnTo>
                  <a:lnTo>
                    <a:pt x="110086" y="288609"/>
                  </a:lnTo>
                  <a:lnTo>
                    <a:pt x="84560" y="276362"/>
                  </a:lnTo>
                  <a:lnTo>
                    <a:pt x="63624" y="260651"/>
                  </a:lnTo>
                  <a:lnTo>
                    <a:pt x="47341" y="241540"/>
                  </a:lnTo>
                  <a:lnTo>
                    <a:pt x="35774" y="219092"/>
                  </a:lnTo>
                  <a:lnTo>
                    <a:pt x="26817" y="153611"/>
                  </a:lnTo>
                  <a:lnTo>
                    <a:pt x="37774" y="89773"/>
                  </a:lnTo>
                  <a:lnTo>
                    <a:pt x="54731" y="41164"/>
                  </a:lnTo>
                  <a:lnTo>
                    <a:pt x="63773" y="21371"/>
                  </a:lnTo>
                  <a:lnTo>
                    <a:pt x="67176" y="14858"/>
                  </a:lnTo>
                  <a:lnTo>
                    <a:pt x="64663" y="6806"/>
                  </a:lnTo>
                  <a:lnTo>
                    <a:pt x="51606" y="0"/>
                  </a:lnTo>
                  <a:close/>
                </a:path>
              </a:pathLst>
            </a:custGeom>
            <a:solidFill>
              <a:srgbClr val="D96B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842991" y="7227677"/>
              <a:ext cx="2565400" cy="1485265"/>
            </a:xfrm>
            <a:custGeom>
              <a:avLst/>
              <a:gdLst/>
              <a:ahLst/>
              <a:cxnLst/>
              <a:rect l="l" t="t" r="r" b="b"/>
              <a:pathLst>
                <a:path w="2565400" h="1485265">
                  <a:moveTo>
                    <a:pt x="452509" y="0"/>
                  </a:moveTo>
                  <a:lnTo>
                    <a:pt x="0" y="481451"/>
                  </a:lnTo>
                  <a:lnTo>
                    <a:pt x="69327" y="547627"/>
                  </a:lnTo>
                  <a:lnTo>
                    <a:pt x="138624" y="611981"/>
                  </a:lnTo>
                  <a:lnTo>
                    <a:pt x="173478" y="643870"/>
                  </a:lnTo>
                  <a:lnTo>
                    <a:pt x="208476" y="675595"/>
                  </a:lnTo>
                  <a:lnTo>
                    <a:pt x="278808" y="738731"/>
                  </a:lnTo>
                  <a:lnTo>
                    <a:pt x="349944" y="801131"/>
                  </a:lnTo>
                  <a:lnTo>
                    <a:pt x="421536" y="863240"/>
                  </a:lnTo>
                  <a:lnTo>
                    <a:pt x="457706" y="894000"/>
                  </a:lnTo>
                  <a:lnTo>
                    <a:pt x="530607" y="955178"/>
                  </a:lnTo>
                  <a:lnTo>
                    <a:pt x="604224" y="1016059"/>
                  </a:lnTo>
                  <a:lnTo>
                    <a:pt x="641488" y="1046224"/>
                  </a:lnTo>
                  <a:lnTo>
                    <a:pt x="679081" y="1076209"/>
                  </a:lnTo>
                  <a:lnTo>
                    <a:pt x="716983" y="1106071"/>
                  </a:lnTo>
                  <a:lnTo>
                    <a:pt x="755253" y="1135853"/>
                  </a:lnTo>
                  <a:lnTo>
                    <a:pt x="793877" y="1165556"/>
                  </a:lnTo>
                  <a:lnTo>
                    <a:pt x="833006" y="1195140"/>
                  </a:lnTo>
                  <a:lnTo>
                    <a:pt x="872790" y="1224570"/>
                  </a:lnTo>
                  <a:lnTo>
                    <a:pt x="913467" y="1253733"/>
                  </a:lnTo>
                  <a:lnTo>
                    <a:pt x="955037" y="1282824"/>
                  </a:lnTo>
                  <a:lnTo>
                    <a:pt x="997972" y="1311908"/>
                  </a:lnTo>
                  <a:lnTo>
                    <a:pt x="1042743" y="1341048"/>
                  </a:lnTo>
                  <a:lnTo>
                    <a:pt x="1090452" y="1370428"/>
                  </a:lnTo>
                  <a:lnTo>
                    <a:pt x="1147703" y="1402910"/>
                  </a:lnTo>
                  <a:lnTo>
                    <a:pt x="1189377" y="1423872"/>
                  </a:lnTo>
                  <a:lnTo>
                    <a:pt x="1228741" y="1440867"/>
                  </a:lnTo>
                  <a:lnTo>
                    <a:pt x="1270365" y="1455666"/>
                  </a:lnTo>
                  <a:lnTo>
                    <a:pt x="1335836" y="1472724"/>
                  </a:lnTo>
                  <a:lnTo>
                    <a:pt x="1380859" y="1480159"/>
                  </a:lnTo>
                  <a:lnTo>
                    <a:pt x="1426324" y="1484280"/>
                  </a:lnTo>
                  <a:lnTo>
                    <a:pt x="1471641" y="1484980"/>
                  </a:lnTo>
                  <a:lnTo>
                    <a:pt x="1516237" y="1482486"/>
                  </a:lnTo>
                  <a:lnTo>
                    <a:pt x="1559566" y="1476935"/>
                  </a:lnTo>
                  <a:lnTo>
                    <a:pt x="1601358" y="1468708"/>
                  </a:lnTo>
                  <a:lnTo>
                    <a:pt x="1641342" y="1458185"/>
                  </a:lnTo>
                  <a:lnTo>
                    <a:pt x="1679358" y="1445670"/>
                  </a:lnTo>
                  <a:lnTo>
                    <a:pt x="1715411" y="1431550"/>
                  </a:lnTo>
                  <a:lnTo>
                    <a:pt x="1781924" y="1399590"/>
                  </a:lnTo>
                  <a:lnTo>
                    <a:pt x="1841553" y="1363995"/>
                  </a:lnTo>
                  <a:lnTo>
                    <a:pt x="1895261" y="1326043"/>
                  </a:lnTo>
                  <a:lnTo>
                    <a:pt x="1934696" y="1294596"/>
                  </a:lnTo>
                  <a:lnTo>
                    <a:pt x="1971491" y="1262497"/>
                  </a:lnTo>
                  <a:lnTo>
                    <a:pt x="2005967" y="1229873"/>
                  </a:lnTo>
                  <a:lnTo>
                    <a:pt x="2038445" y="1196847"/>
                  </a:lnTo>
                  <a:lnTo>
                    <a:pt x="2069245" y="1163545"/>
                  </a:lnTo>
                  <a:lnTo>
                    <a:pt x="2105592" y="1121564"/>
                  </a:lnTo>
                  <a:lnTo>
                    <a:pt x="2139742" y="1079132"/>
                  </a:lnTo>
                  <a:lnTo>
                    <a:pt x="2172049" y="1036389"/>
                  </a:lnTo>
                  <a:lnTo>
                    <a:pt x="2202864" y="993477"/>
                  </a:lnTo>
                  <a:lnTo>
                    <a:pt x="2232315" y="950393"/>
                  </a:lnTo>
                  <a:lnTo>
                    <a:pt x="2260520" y="907096"/>
                  </a:lnTo>
                  <a:lnTo>
                    <a:pt x="2287570" y="863601"/>
                  </a:lnTo>
                  <a:lnTo>
                    <a:pt x="2313559" y="819922"/>
                  </a:lnTo>
                  <a:lnTo>
                    <a:pt x="2338578" y="776075"/>
                  </a:lnTo>
                  <a:lnTo>
                    <a:pt x="2362720" y="732073"/>
                  </a:lnTo>
                  <a:lnTo>
                    <a:pt x="2386078" y="687932"/>
                  </a:lnTo>
                  <a:lnTo>
                    <a:pt x="2408743" y="643666"/>
                  </a:lnTo>
                  <a:lnTo>
                    <a:pt x="2430546" y="599165"/>
                  </a:lnTo>
                  <a:lnTo>
                    <a:pt x="2451711" y="554541"/>
                  </a:lnTo>
                  <a:lnTo>
                    <a:pt x="2472236" y="509765"/>
                  </a:lnTo>
                  <a:lnTo>
                    <a:pt x="2492120" y="464809"/>
                  </a:lnTo>
                  <a:lnTo>
                    <a:pt x="2511360" y="419643"/>
                  </a:lnTo>
                  <a:lnTo>
                    <a:pt x="2529956" y="374238"/>
                  </a:lnTo>
                  <a:lnTo>
                    <a:pt x="2547907" y="328566"/>
                  </a:lnTo>
                  <a:lnTo>
                    <a:pt x="2565209" y="282598"/>
                  </a:lnTo>
                  <a:lnTo>
                    <a:pt x="2512247" y="286213"/>
                  </a:lnTo>
                  <a:lnTo>
                    <a:pt x="2460543" y="284277"/>
                  </a:lnTo>
                  <a:lnTo>
                    <a:pt x="2410417" y="276942"/>
                  </a:lnTo>
                  <a:lnTo>
                    <a:pt x="2362187" y="264357"/>
                  </a:lnTo>
                  <a:lnTo>
                    <a:pt x="2316174" y="246672"/>
                  </a:lnTo>
                  <a:lnTo>
                    <a:pt x="2272696" y="224037"/>
                  </a:lnTo>
                  <a:lnTo>
                    <a:pt x="2232073" y="196602"/>
                  </a:lnTo>
                  <a:lnTo>
                    <a:pt x="2194623" y="164517"/>
                  </a:lnTo>
                  <a:lnTo>
                    <a:pt x="2160667" y="127933"/>
                  </a:lnTo>
                  <a:lnTo>
                    <a:pt x="2131819" y="176447"/>
                  </a:lnTo>
                  <a:lnTo>
                    <a:pt x="2104235" y="221707"/>
                  </a:lnTo>
                  <a:lnTo>
                    <a:pt x="2077017" y="265084"/>
                  </a:lnTo>
                  <a:lnTo>
                    <a:pt x="2049267" y="307955"/>
                  </a:lnTo>
                  <a:lnTo>
                    <a:pt x="2020087" y="351693"/>
                  </a:lnTo>
                  <a:lnTo>
                    <a:pt x="1988578" y="397673"/>
                  </a:lnTo>
                  <a:lnTo>
                    <a:pt x="1960242" y="438207"/>
                  </a:lnTo>
                  <a:lnTo>
                    <a:pt x="1931453" y="478094"/>
                  </a:lnTo>
                  <a:lnTo>
                    <a:pt x="1902235" y="517236"/>
                  </a:lnTo>
                  <a:lnTo>
                    <a:pt x="1872614" y="555533"/>
                  </a:lnTo>
                  <a:lnTo>
                    <a:pt x="1842614" y="592885"/>
                  </a:lnTo>
                  <a:lnTo>
                    <a:pt x="1812261" y="629193"/>
                  </a:lnTo>
                  <a:lnTo>
                    <a:pt x="1781579" y="664356"/>
                  </a:lnTo>
                  <a:lnTo>
                    <a:pt x="1754408" y="693909"/>
                  </a:lnTo>
                  <a:lnTo>
                    <a:pt x="1726953" y="722175"/>
                  </a:lnTo>
                  <a:lnTo>
                    <a:pt x="1699399" y="749057"/>
                  </a:lnTo>
                  <a:lnTo>
                    <a:pt x="1644531" y="797976"/>
                  </a:lnTo>
                  <a:lnTo>
                    <a:pt x="1590824" y="838204"/>
                  </a:lnTo>
                  <a:lnTo>
                    <a:pt x="1541209" y="866924"/>
                  </a:lnTo>
                  <a:lnTo>
                    <a:pt x="1501386" y="881996"/>
                  </a:lnTo>
                  <a:lnTo>
                    <a:pt x="1479609" y="884925"/>
                  </a:lnTo>
                  <a:lnTo>
                    <a:pt x="1475389" y="883816"/>
                  </a:lnTo>
                  <a:lnTo>
                    <a:pt x="1471829" y="880831"/>
                  </a:lnTo>
                  <a:lnTo>
                    <a:pt x="1472028" y="879365"/>
                  </a:lnTo>
                  <a:lnTo>
                    <a:pt x="1470604" y="877481"/>
                  </a:lnTo>
                  <a:lnTo>
                    <a:pt x="1467138" y="873837"/>
                  </a:lnTo>
                  <a:lnTo>
                    <a:pt x="1465546" y="872465"/>
                  </a:lnTo>
                  <a:lnTo>
                    <a:pt x="1450427" y="862863"/>
                  </a:lnTo>
                  <a:lnTo>
                    <a:pt x="1437675" y="854367"/>
                  </a:lnTo>
                  <a:lnTo>
                    <a:pt x="1393968" y="823210"/>
                  </a:lnTo>
                  <a:lnTo>
                    <a:pt x="1362544" y="799357"/>
                  </a:lnTo>
                  <a:lnTo>
                    <a:pt x="1330331" y="773976"/>
                  </a:lnTo>
                  <a:lnTo>
                    <a:pt x="1297615" y="747425"/>
                  </a:lnTo>
                  <a:lnTo>
                    <a:pt x="1231429" y="692211"/>
                  </a:lnTo>
                  <a:lnTo>
                    <a:pt x="1198053" y="663851"/>
                  </a:lnTo>
                  <a:lnTo>
                    <a:pt x="1164625" y="635047"/>
                  </a:lnTo>
                  <a:lnTo>
                    <a:pt x="1131211" y="605866"/>
                  </a:lnTo>
                  <a:lnTo>
                    <a:pt x="1097810" y="576323"/>
                  </a:lnTo>
                  <a:lnTo>
                    <a:pt x="997435" y="486519"/>
                  </a:lnTo>
                  <a:lnTo>
                    <a:pt x="930542" y="425822"/>
                  </a:lnTo>
                  <a:lnTo>
                    <a:pt x="796859" y="303057"/>
                  </a:lnTo>
                  <a:lnTo>
                    <a:pt x="730155" y="241123"/>
                  </a:lnTo>
                  <a:lnTo>
                    <a:pt x="452509" y="0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32378" y="7496257"/>
              <a:ext cx="2296160" cy="870585"/>
            </a:xfrm>
            <a:custGeom>
              <a:avLst/>
              <a:gdLst/>
              <a:ahLst/>
              <a:cxnLst/>
              <a:rect l="l" t="t" r="r" b="b"/>
              <a:pathLst>
                <a:path w="2296159" h="870584">
                  <a:moveTo>
                    <a:pt x="544563" y="850684"/>
                  </a:moveTo>
                  <a:lnTo>
                    <a:pt x="542264" y="844702"/>
                  </a:lnTo>
                  <a:lnTo>
                    <a:pt x="537692" y="839876"/>
                  </a:lnTo>
                  <a:lnTo>
                    <a:pt x="493331" y="808113"/>
                  </a:lnTo>
                  <a:lnTo>
                    <a:pt x="445173" y="772439"/>
                  </a:lnTo>
                  <a:lnTo>
                    <a:pt x="394474" y="733945"/>
                  </a:lnTo>
                  <a:lnTo>
                    <a:pt x="342531" y="693762"/>
                  </a:lnTo>
                  <a:lnTo>
                    <a:pt x="290576" y="653008"/>
                  </a:lnTo>
                  <a:lnTo>
                    <a:pt x="239903" y="612800"/>
                  </a:lnTo>
                  <a:lnTo>
                    <a:pt x="191770" y="574243"/>
                  </a:lnTo>
                  <a:lnTo>
                    <a:pt x="108204" y="506564"/>
                  </a:lnTo>
                  <a:lnTo>
                    <a:pt x="27368" y="440207"/>
                  </a:lnTo>
                  <a:lnTo>
                    <a:pt x="21513" y="437057"/>
                  </a:lnTo>
                  <a:lnTo>
                    <a:pt x="0" y="454647"/>
                  </a:lnTo>
                  <a:lnTo>
                    <a:pt x="1803" y="460806"/>
                  </a:lnTo>
                  <a:lnTo>
                    <a:pt x="87096" y="532561"/>
                  </a:lnTo>
                  <a:lnTo>
                    <a:pt x="170967" y="600481"/>
                  </a:lnTo>
                  <a:lnTo>
                    <a:pt x="219290" y="639178"/>
                  </a:lnTo>
                  <a:lnTo>
                    <a:pt x="270167" y="679551"/>
                  </a:lnTo>
                  <a:lnTo>
                    <a:pt x="322338" y="720483"/>
                  </a:lnTo>
                  <a:lnTo>
                    <a:pt x="374523" y="760831"/>
                  </a:lnTo>
                  <a:lnTo>
                    <a:pt x="425450" y="799503"/>
                  </a:lnTo>
                  <a:lnTo>
                    <a:pt x="473862" y="835367"/>
                  </a:lnTo>
                  <a:lnTo>
                    <a:pt x="521398" y="869365"/>
                  </a:lnTo>
                  <a:lnTo>
                    <a:pt x="524738" y="870343"/>
                  </a:lnTo>
                  <a:lnTo>
                    <a:pt x="528066" y="870343"/>
                  </a:lnTo>
                  <a:lnTo>
                    <a:pt x="533336" y="870343"/>
                  </a:lnTo>
                  <a:lnTo>
                    <a:pt x="538530" y="867854"/>
                  </a:lnTo>
                  <a:lnTo>
                    <a:pt x="541794" y="863206"/>
                  </a:lnTo>
                  <a:lnTo>
                    <a:pt x="544449" y="857110"/>
                  </a:lnTo>
                  <a:lnTo>
                    <a:pt x="544563" y="850684"/>
                  </a:lnTo>
                  <a:close/>
                </a:path>
                <a:path w="2296159" h="870584">
                  <a:moveTo>
                    <a:pt x="2296134" y="211315"/>
                  </a:moveTo>
                  <a:lnTo>
                    <a:pt x="2294432" y="203631"/>
                  </a:lnTo>
                  <a:lnTo>
                    <a:pt x="2291715" y="197421"/>
                  </a:lnTo>
                  <a:lnTo>
                    <a:pt x="2287003" y="192900"/>
                  </a:lnTo>
                  <a:lnTo>
                    <a:pt x="2280920" y="190487"/>
                  </a:lnTo>
                  <a:lnTo>
                    <a:pt x="2274138" y="190601"/>
                  </a:lnTo>
                  <a:lnTo>
                    <a:pt x="2204859" y="198450"/>
                  </a:lnTo>
                  <a:lnTo>
                    <a:pt x="2142883" y="192303"/>
                  </a:lnTo>
                  <a:lnTo>
                    <a:pt x="2088197" y="175234"/>
                  </a:lnTo>
                  <a:lnTo>
                    <a:pt x="2040813" y="150329"/>
                  </a:lnTo>
                  <a:lnTo>
                    <a:pt x="2000681" y="120675"/>
                  </a:lnTo>
                  <a:lnTo>
                    <a:pt x="1967826" y="89369"/>
                  </a:lnTo>
                  <a:lnTo>
                    <a:pt x="1942211" y="59486"/>
                  </a:lnTo>
                  <a:lnTo>
                    <a:pt x="1912658" y="16357"/>
                  </a:lnTo>
                  <a:lnTo>
                    <a:pt x="1908695" y="9283"/>
                  </a:lnTo>
                  <a:lnTo>
                    <a:pt x="1904492" y="3975"/>
                  </a:lnTo>
                  <a:lnTo>
                    <a:pt x="1898777" y="787"/>
                  </a:lnTo>
                  <a:lnTo>
                    <a:pt x="1892287" y="0"/>
                  </a:lnTo>
                  <a:lnTo>
                    <a:pt x="1885632" y="1879"/>
                  </a:lnTo>
                  <a:lnTo>
                    <a:pt x="1880387" y="6096"/>
                  </a:lnTo>
                  <a:lnTo>
                    <a:pt x="1877263" y="11798"/>
                  </a:lnTo>
                  <a:lnTo>
                    <a:pt x="1876488" y="18262"/>
                  </a:lnTo>
                  <a:lnTo>
                    <a:pt x="1878291" y="24752"/>
                  </a:lnTo>
                  <a:lnTo>
                    <a:pt x="1908873" y="71729"/>
                  </a:lnTo>
                  <a:lnTo>
                    <a:pt x="1962162" y="131622"/>
                  </a:lnTo>
                  <a:lnTo>
                    <a:pt x="1998738" y="162483"/>
                  </a:lnTo>
                  <a:lnTo>
                    <a:pt x="2041931" y="190563"/>
                  </a:lnTo>
                  <a:lnTo>
                    <a:pt x="2091791" y="213296"/>
                  </a:lnTo>
                  <a:lnTo>
                    <a:pt x="2148306" y="228130"/>
                  </a:lnTo>
                  <a:lnTo>
                    <a:pt x="2211514" y="232524"/>
                  </a:lnTo>
                  <a:lnTo>
                    <a:pt x="2281415" y="223913"/>
                  </a:lnTo>
                  <a:lnTo>
                    <a:pt x="2285657" y="222389"/>
                  </a:lnTo>
                  <a:lnTo>
                    <a:pt x="2292324" y="218922"/>
                  </a:lnTo>
                  <a:lnTo>
                    <a:pt x="2296134" y="211315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168117" y="7504015"/>
              <a:ext cx="114173" cy="22174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046440" y="7500308"/>
              <a:ext cx="59055" cy="59055"/>
            </a:xfrm>
            <a:custGeom>
              <a:avLst/>
              <a:gdLst/>
              <a:ahLst/>
              <a:cxnLst/>
              <a:rect l="l" t="t" r="r" b="b"/>
              <a:pathLst>
                <a:path w="59055" h="59054">
                  <a:moveTo>
                    <a:pt x="27127" y="0"/>
                  </a:moveTo>
                  <a:lnTo>
                    <a:pt x="15848" y="3245"/>
                  </a:lnTo>
                  <a:lnTo>
                    <a:pt x="6703" y="10612"/>
                  </a:lnTo>
                  <a:lnTo>
                    <a:pt x="1287" y="20565"/>
                  </a:lnTo>
                  <a:lnTo>
                    <a:pt x="0" y="31824"/>
                  </a:lnTo>
                  <a:lnTo>
                    <a:pt x="3241" y="43108"/>
                  </a:lnTo>
                  <a:lnTo>
                    <a:pt x="10614" y="52249"/>
                  </a:lnTo>
                  <a:lnTo>
                    <a:pt x="20570" y="57664"/>
                  </a:lnTo>
                  <a:lnTo>
                    <a:pt x="31830" y="58950"/>
                  </a:lnTo>
                  <a:lnTo>
                    <a:pt x="43114" y="55704"/>
                  </a:lnTo>
                  <a:lnTo>
                    <a:pt x="52250" y="48336"/>
                  </a:lnTo>
                  <a:lnTo>
                    <a:pt x="57664" y="38380"/>
                  </a:lnTo>
                  <a:lnTo>
                    <a:pt x="58950" y="27121"/>
                  </a:lnTo>
                  <a:lnTo>
                    <a:pt x="55700" y="15842"/>
                  </a:lnTo>
                  <a:lnTo>
                    <a:pt x="48338" y="6701"/>
                  </a:lnTo>
                  <a:lnTo>
                    <a:pt x="38385" y="1286"/>
                  </a:lnTo>
                  <a:lnTo>
                    <a:pt x="27127" y="0"/>
                  </a:lnTo>
                  <a:close/>
                </a:path>
              </a:pathLst>
            </a:custGeom>
            <a:solidFill>
              <a:srgbClr val="CFD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253377" y="8113114"/>
              <a:ext cx="144566" cy="20921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340232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915" y="11008150"/>
            <a:ext cx="20320" cy="48260"/>
          </a:xfrm>
          <a:custGeom>
            <a:avLst/>
            <a:gdLst/>
            <a:ahLst/>
            <a:cxnLst/>
            <a:rect l="l" t="t" r="r" b="b"/>
            <a:pathLst>
              <a:path w="20319" h="48259">
                <a:moveTo>
                  <a:pt x="11925" y="2705"/>
                </a:moveTo>
                <a:lnTo>
                  <a:pt x="10782" y="1371"/>
                </a:lnTo>
                <a:lnTo>
                  <a:pt x="9639" y="0"/>
                </a:lnTo>
                <a:lnTo>
                  <a:pt x="7200" y="177"/>
                </a:lnTo>
                <a:lnTo>
                  <a:pt x="3530" y="3263"/>
                </a:lnTo>
                <a:lnTo>
                  <a:pt x="2959" y="5613"/>
                </a:lnTo>
                <a:lnTo>
                  <a:pt x="4089" y="6985"/>
                </a:lnTo>
                <a:lnTo>
                  <a:pt x="5232" y="8343"/>
                </a:lnTo>
                <a:lnTo>
                  <a:pt x="7645" y="8191"/>
                </a:lnTo>
                <a:lnTo>
                  <a:pt x="11328" y="5080"/>
                </a:lnTo>
                <a:lnTo>
                  <a:pt x="11925" y="2705"/>
                </a:lnTo>
                <a:close/>
              </a:path>
              <a:path w="20319" h="48259">
                <a:moveTo>
                  <a:pt x="13081" y="19900"/>
                </a:moveTo>
                <a:lnTo>
                  <a:pt x="11442" y="17932"/>
                </a:lnTo>
                <a:lnTo>
                  <a:pt x="9753" y="15938"/>
                </a:lnTo>
                <a:lnTo>
                  <a:pt x="6210" y="16167"/>
                </a:lnTo>
                <a:lnTo>
                  <a:pt x="825" y="20701"/>
                </a:lnTo>
                <a:lnTo>
                  <a:pt x="0" y="24130"/>
                </a:lnTo>
                <a:lnTo>
                  <a:pt x="3327" y="28092"/>
                </a:lnTo>
                <a:lnTo>
                  <a:pt x="6845" y="27901"/>
                </a:lnTo>
                <a:lnTo>
                  <a:pt x="12230" y="23368"/>
                </a:lnTo>
                <a:lnTo>
                  <a:pt x="13081" y="19900"/>
                </a:lnTo>
                <a:close/>
              </a:path>
              <a:path w="20319" h="48259">
                <a:moveTo>
                  <a:pt x="20116" y="37719"/>
                </a:moveTo>
                <a:lnTo>
                  <a:pt x="17995" y="35179"/>
                </a:lnTo>
                <a:lnTo>
                  <a:pt x="15811" y="32639"/>
                </a:lnTo>
                <a:lnTo>
                  <a:pt x="11264" y="32905"/>
                </a:lnTo>
                <a:lnTo>
                  <a:pt x="4305" y="38760"/>
                </a:lnTo>
                <a:lnTo>
                  <a:pt x="3276" y="43154"/>
                </a:lnTo>
                <a:lnTo>
                  <a:pt x="7543" y="48247"/>
                </a:lnTo>
                <a:lnTo>
                  <a:pt x="12090" y="48006"/>
                </a:lnTo>
                <a:lnTo>
                  <a:pt x="19011" y="42164"/>
                </a:lnTo>
                <a:lnTo>
                  <a:pt x="20116" y="37719"/>
                </a:lnTo>
                <a:close/>
              </a:path>
            </a:pathLst>
          </a:custGeom>
          <a:solidFill>
            <a:srgbClr val="A31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765256"/>
            <a:ext cx="12616180" cy="10795"/>
          </a:xfrm>
          <a:custGeom>
            <a:avLst/>
            <a:gdLst/>
            <a:ahLst/>
            <a:cxnLst/>
            <a:rect l="l" t="t" r="r" b="b"/>
            <a:pathLst>
              <a:path w="12616180" h="10795">
                <a:moveTo>
                  <a:pt x="12611846" y="0"/>
                </a:moveTo>
                <a:lnTo>
                  <a:pt x="12609082" y="0"/>
                </a:lnTo>
                <a:lnTo>
                  <a:pt x="12607741" y="554"/>
                </a:lnTo>
                <a:lnTo>
                  <a:pt x="12605783" y="2513"/>
                </a:lnTo>
                <a:lnTo>
                  <a:pt x="12605228" y="3853"/>
                </a:lnTo>
                <a:lnTo>
                  <a:pt x="12605228" y="6617"/>
                </a:lnTo>
                <a:lnTo>
                  <a:pt x="12605783" y="7957"/>
                </a:lnTo>
                <a:lnTo>
                  <a:pt x="12607741" y="9915"/>
                </a:lnTo>
                <a:lnTo>
                  <a:pt x="12609082" y="10470"/>
                </a:lnTo>
                <a:lnTo>
                  <a:pt x="12611846" y="10470"/>
                </a:lnTo>
                <a:lnTo>
                  <a:pt x="12613186" y="9915"/>
                </a:lnTo>
                <a:lnTo>
                  <a:pt x="12615144" y="7957"/>
                </a:lnTo>
                <a:lnTo>
                  <a:pt x="12615699" y="6617"/>
                </a:lnTo>
                <a:lnTo>
                  <a:pt x="12615699" y="3853"/>
                </a:lnTo>
                <a:lnTo>
                  <a:pt x="12615144" y="2513"/>
                </a:lnTo>
                <a:lnTo>
                  <a:pt x="12613186" y="554"/>
                </a:lnTo>
                <a:lnTo>
                  <a:pt x="12611846" y="0"/>
                </a:lnTo>
                <a:close/>
              </a:path>
              <a:path w="12616180" h="10795">
                <a:moveTo>
                  <a:pt x="6617" y="0"/>
                </a:moveTo>
                <a:lnTo>
                  <a:pt x="3853" y="0"/>
                </a:lnTo>
                <a:lnTo>
                  <a:pt x="2513" y="554"/>
                </a:lnTo>
                <a:lnTo>
                  <a:pt x="554" y="2513"/>
                </a:lnTo>
                <a:lnTo>
                  <a:pt x="0" y="3853"/>
                </a:lnTo>
                <a:lnTo>
                  <a:pt x="0" y="6617"/>
                </a:lnTo>
                <a:lnTo>
                  <a:pt x="554" y="7957"/>
                </a:lnTo>
                <a:lnTo>
                  <a:pt x="2513" y="9915"/>
                </a:lnTo>
                <a:lnTo>
                  <a:pt x="3853" y="10470"/>
                </a:lnTo>
                <a:lnTo>
                  <a:pt x="6617" y="10470"/>
                </a:lnTo>
                <a:lnTo>
                  <a:pt x="7957" y="9915"/>
                </a:lnTo>
                <a:lnTo>
                  <a:pt x="9915" y="7957"/>
                </a:lnTo>
                <a:lnTo>
                  <a:pt x="10470" y="6617"/>
                </a:lnTo>
                <a:lnTo>
                  <a:pt x="10470" y="3853"/>
                </a:lnTo>
                <a:lnTo>
                  <a:pt x="9915" y="2513"/>
                </a:lnTo>
                <a:lnTo>
                  <a:pt x="7957" y="554"/>
                </a:lnTo>
                <a:lnTo>
                  <a:pt x="6617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235" y="4515054"/>
            <a:ext cx="20093940" cy="5970905"/>
            <a:chOff x="5235" y="4515054"/>
            <a:chExt cx="20093940" cy="5970905"/>
          </a:xfrm>
        </p:grpSpPr>
        <p:sp>
          <p:nvSpPr>
            <p:cNvPr id="6" name="object 6"/>
            <p:cNvSpPr/>
            <p:nvPr/>
          </p:nvSpPr>
          <p:spPr>
            <a:xfrm>
              <a:off x="26187" y="10480144"/>
              <a:ext cx="20062825" cy="0"/>
            </a:xfrm>
            <a:custGeom>
              <a:avLst/>
              <a:gdLst/>
              <a:ahLst/>
              <a:cxnLst/>
              <a:rect l="l" t="t" r="r" b="b"/>
              <a:pathLst>
                <a:path w="20062825">
                  <a:moveTo>
                    <a:pt x="0" y="0"/>
                  </a:moveTo>
                  <a:lnTo>
                    <a:pt x="20062205" y="0"/>
                  </a:lnTo>
                </a:path>
              </a:pathLst>
            </a:custGeom>
            <a:ln w="10470">
              <a:solidFill>
                <a:srgbClr val="82A3FC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35" y="10480144"/>
              <a:ext cx="20093940" cy="0"/>
            </a:xfrm>
            <a:custGeom>
              <a:avLst/>
              <a:gdLst/>
              <a:ahLst/>
              <a:cxnLst/>
              <a:rect l="l" t="t" r="r" b="b"/>
              <a:pathLst>
                <a:path w="20093940">
                  <a:moveTo>
                    <a:pt x="0" y="0"/>
                  </a:moveTo>
                  <a:lnTo>
                    <a:pt x="0" y="0"/>
                  </a:lnTo>
                </a:path>
                <a:path w="20093940">
                  <a:moveTo>
                    <a:pt x="20093629" y="0"/>
                  </a:moveTo>
                  <a:lnTo>
                    <a:pt x="20093629" y="0"/>
                  </a:lnTo>
                </a:path>
              </a:pathLst>
            </a:custGeom>
            <a:ln w="10470">
              <a:solidFill>
                <a:srgbClr val="82A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84702" y="4515054"/>
              <a:ext cx="4724340" cy="5959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018428" y="8119633"/>
              <a:ext cx="1968500" cy="2192020"/>
            </a:xfrm>
            <a:custGeom>
              <a:avLst/>
              <a:gdLst/>
              <a:ahLst/>
              <a:cxnLst/>
              <a:rect l="l" t="t" r="r" b="b"/>
              <a:pathLst>
                <a:path w="1968500" h="2192020">
                  <a:moveTo>
                    <a:pt x="717957" y="0"/>
                  </a:moveTo>
                  <a:lnTo>
                    <a:pt x="345193" y="897407"/>
                  </a:lnTo>
                  <a:lnTo>
                    <a:pt x="0" y="1729894"/>
                  </a:lnTo>
                  <a:lnTo>
                    <a:pt x="1270359" y="2191839"/>
                  </a:lnTo>
                  <a:lnTo>
                    <a:pt x="1968044" y="572663"/>
                  </a:lnTo>
                  <a:lnTo>
                    <a:pt x="717957" y="0"/>
                  </a:lnTo>
                  <a:close/>
                </a:path>
              </a:pathLst>
            </a:custGeom>
            <a:solidFill>
              <a:srgbClr val="FF4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018428" y="8119629"/>
              <a:ext cx="1968500" cy="2192020"/>
            </a:xfrm>
            <a:custGeom>
              <a:avLst/>
              <a:gdLst/>
              <a:ahLst/>
              <a:cxnLst/>
              <a:rect l="l" t="t" r="r" b="b"/>
              <a:pathLst>
                <a:path w="1968500" h="2192020">
                  <a:moveTo>
                    <a:pt x="717957" y="0"/>
                  </a:moveTo>
                  <a:lnTo>
                    <a:pt x="345193" y="897407"/>
                  </a:lnTo>
                  <a:lnTo>
                    <a:pt x="0" y="1729905"/>
                  </a:lnTo>
                  <a:lnTo>
                    <a:pt x="1270359" y="2191849"/>
                  </a:lnTo>
                  <a:lnTo>
                    <a:pt x="1968044" y="572663"/>
                  </a:lnTo>
                  <a:lnTo>
                    <a:pt x="717957" y="0"/>
                  </a:lnTo>
                  <a:close/>
                </a:path>
              </a:pathLst>
            </a:custGeom>
            <a:solidFill>
              <a:srgbClr val="B338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879195" y="7023052"/>
              <a:ext cx="3348717" cy="33776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8526052" y="10534860"/>
            <a:ext cx="1173480" cy="461645"/>
            <a:chOff x="18526052" y="10534860"/>
            <a:chExt cx="1173480" cy="461645"/>
          </a:xfrm>
        </p:grpSpPr>
        <p:sp>
          <p:nvSpPr>
            <p:cNvPr id="13" name="object 13"/>
            <p:cNvSpPr/>
            <p:nvPr/>
          </p:nvSpPr>
          <p:spPr>
            <a:xfrm>
              <a:off x="19537019" y="10534860"/>
              <a:ext cx="162258" cy="46111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526052" y="10589374"/>
              <a:ext cx="969195" cy="355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16" name="object 16"/>
            <p:cNvSpPr/>
            <p:nvPr/>
          </p:nvSpPr>
          <p:spPr>
            <a:xfrm>
              <a:off x="837665" y="10652470"/>
              <a:ext cx="821472" cy="2598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32" name="object 32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475939" y="1420844"/>
            <a:ext cx="21971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5" dirty="0">
                <a:solidFill>
                  <a:srgbClr val="FFFFFF"/>
                </a:solidFill>
                <a:latin typeface="Mirador"/>
                <a:cs typeface="Mirador"/>
              </a:rPr>
              <a:t>7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38" name="object 38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15634" y="3770537"/>
            <a:ext cx="10535285" cy="216154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„Odkrycia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190" dirty="0">
                <a:latin typeface="Lucida Sans Unicode"/>
                <a:cs typeface="Lucida Sans Unicode"/>
              </a:rPr>
              <a:t>–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poznać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zrozumieć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siebie”,</a:t>
            </a:r>
            <a:endParaRPr sz="2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 </a:t>
            </a:r>
            <a:r>
              <a:rPr sz="2050" spc="55" dirty="0">
                <a:latin typeface="Lucida Sans Unicode"/>
                <a:cs typeface="Lucida Sans Unicode"/>
              </a:rPr>
              <a:t>„Emocje”, </a:t>
            </a:r>
            <a:r>
              <a:rPr sz="2050" spc="135" dirty="0">
                <a:latin typeface="Lucida Sans Unicode"/>
                <a:cs typeface="Lucida Sans Unicode"/>
              </a:rPr>
              <a:t>Wydawnictwo</a:t>
            </a:r>
            <a:r>
              <a:rPr sz="2050" spc="-35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Epideixis</a:t>
            </a:r>
            <a:endParaRPr sz="2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 </a:t>
            </a:r>
            <a:r>
              <a:rPr sz="2050" spc="70" dirty="0">
                <a:latin typeface="Lucida Sans Unicode"/>
                <a:cs typeface="Lucida Sans Unicode"/>
              </a:rPr>
              <a:t>„Empatia”, </a:t>
            </a:r>
            <a:r>
              <a:rPr sz="2050" spc="135" dirty="0">
                <a:latin typeface="Lucida Sans Unicode"/>
                <a:cs typeface="Lucida Sans Unicode"/>
              </a:rPr>
              <a:t>Wydawnictwo</a:t>
            </a:r>
            <a:r>
              <a:rPr sz="2050" spc="-37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Alibi</a:t>
            </a:r>
            <a:endParaRPr sz="2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„Pytaki”,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35" dirty="0">
                <a:latin typeface="Lucida Sans Unicode"/>
                <a:cs typeface="Lucida Sans Unicode"/>
              </a:rPr>
              <a:t>Wydawnictwo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Dobreto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190" dirty="0">
                <a:latin typeface="Lucida Sans Unicode"/>
                <a:cs typeface="Lucida Sans Unicode"/>
              </a:rPr>
              <a:t>–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gra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rodzinna,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którą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można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polecać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rodzicom.</a:t>
            </a:r>
            <a:endParaRPr sz="2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„Dixit”</a:t>
            </a:r>
            <a:endParaRPr sz="2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050" spc="-395" dirty="0">
                <a:latin typeface="Lucida Sans Unicode"/>
                <a:cs typeface="Lucida Sans Unicode"/>
              </a:rPr>
              <a:t>▶ </a:t>
            </a:r>
            <a:r>
              <a:rPr sz="2050" spc="95" dirty="0">
                <a:latin typeface="Lucida Sans Unicode"/>
                <a:cs typeface="Lucida Sans Unicode"/>
              </a:rPr>
              <a:t>„Potwory </a:t>
            </a:r>
            <a:r>
              <a:rPr sz="2050" spc="75" dirty="0">
                <a:latin typeface="Lucida Sans Unicode"/>
                <a:cs typeface="Lucida Sans Unicode"/>
              </a:rPr>
              <a:t>do</a:t>
            </a:r>
            <a:r>
              <a:rPr sz="2050" spc="-39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szafy”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9345930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25" dirty="0">
                <a:solidFill>
                  <a:srgbClr val="0D1CD1"/>
                </a:solidFill>
              </a:rPr>
              <a:t>Przykładowe </a:t>
            </a:r>
            <a:r>
              <a:rPr sz="5200" spc="35" dirty="0">
                <a:solidFill>
                  <a:srgbClr val="0D1CD1"/>
                </a:solidFill>
              </a:rPr>
              <a:t>gry</a:t>
            </a:r>
            <a:r>
              <a:rPr sz="5200" spc="-45" dirty="0">
                <a:solidFill>
                  <a:srgbClr val="0D1CD1"/>
                </a:solidFill>
              </a:rPr>
              <a:t> </a:t>
            </a:r>
            <a:r>
              <a:rPr sz="5200" spc="-20" dirty="0">
                <a:solidFill>
                  <a:srgbClr val="0D1CD1"/>
                </a:solidFill>
              </a:rPr>
              <a:t>planszowe</a:t>
            </a:r>
            <a:endParaRPr sz="5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44276" y="1420844"/>
            <a:ext cx="25146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8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3455070"/>
            <a:ext cx="12429490" cy="3229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999"/>
              </a:lnSpc>
              <a:spcBef>
                <a:spcPts val="95"/>
              </a:spcBef>
            </a:pPr>
            <a:r>
              <a:rPr sz="2050" spc="50" dirty="0">
                <a:latin typeface="Lucida Sans Unicode"/>
                <a:cs typeface="Lucida Sans Unicode"/>
              </a:rPr>
              <a:t>Zaproś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uczniów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do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ćwiczenia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empatii,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którym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będą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mogli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wczuć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innych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-15" dirty="0">
                <a:latin typeface="Lucida Sans Unicode"/>
                <a:cs typeface="Lucida Sans Unicode"/>
              </a:rPr>
              <a:t>osób.  </a:t>
            </a:r>
            <a:r>
              <a:rPr sz="2050" spc="110" dirty="0">
                <a:latin typeface="Lucida Sans Unicode"/>
                <a:cs typeface="Lucida Sans Unicode"/>
              </a:rPr>
              <a:t>Wyświetl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projektora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lub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pokaż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uczniom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zdjęcia,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wycinki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gazet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pokazujące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ludzi</a:t>
            </a:r>
            <a:r>
              <a:rPr sz="2050" spc="-135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przeżywają-  </a:t>
            </a:r>
            <a:r>
              <a:rPr sz="2050" spc="85" dirty="0">
                <a:latin typeface="Lucida Sans Unicode"/>
                <a:cs typeface="Lucida Sans Unicode"/>
              </a:rPr>
              <a:t>cych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różne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emocje.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Poproś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dzieci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nazwanie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tych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emocji.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Możesz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zadać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takie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pytania:</a:t>
            </a:r>
            <a:endParaRPr sz="20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00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5"/>
              </a:spcBef>
              <a:buChar char="•"/>
              <a:tabLst>
                <a:tab pos="201295" algn="l"/>
              </a:tabLst>
            </a:pPr>
            <a:r>
              <a:rPr sz="2050" spc="10" dirty="0">
                <a:latin typeface="Lucida Sans Unicode"/>
                <a:cs typeface="Lucida Sans Unicode"/>
              </a:rPr>
              <a:t>Co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czują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osoby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ze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zdjęcia?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spc="45" dirty="0">
                <a:latin typeface="Lucida Sans Unicode"/>
                <a:cs typeface="Lucida Sans Unicode"/>
              </a:rPr>
              <a:t>Dlaczego?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Co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stało?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80" dirty="0">
                <a:latin typeface="Lucida Sans Unicode"/>
                <a:cs typeface="Lucida Sans Unicode"/>
              </a:rPr>
              <a:t>Jak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65" dirty="0">
                <a:latin typeface="Lucida Sans Unicode"/>
                <a:cs typeface="Lucida Sans Unicode"/>
              </a:rPr>
              <a:t>wy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się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czujecie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patrząc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te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emocje?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180" dirty="0">
                <a:latin typeface="Lucida Sans Unicode"/>
                <a:cs typeface="Lucida Sans Unicode"/>
              </a:rPr>
              <a:t>Jak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moglibyście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tej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osobie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pomóc,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pocieszyć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50" dirty="0">
                <a:latin typeface="Lucida Sans Unicode"/>
                <a:cs typeface="Lucida Sans Unicode"/>
              </a:rPr>
              <a:t>ją,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okazać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jej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zrozumienie,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empatię?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5"/>
              </a:spcBef>
              <a:buChar char="•"/>
              <a:tabLst>
                <a:tab pos="201295" algn="l"/>
              </a:tabLst>
            </a:pPr>
            <a:r>
              <a:rPr sz="2050" spc="145" dirty="0">
                <a:latin typeface="Lucida Sans Unicode"/>
                <a:cs typeface="Lucida Sans Unicode"/>
              </a:rPr>
              <a:t>Po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jest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135" dirty="0">
                <a:latin typeface="Lucida Sans Unicode"/>
                <a:cs typeface="Lucida Sans Unicode"/>
              </a:rPr>
              <a:t>nam</a:t>
            </a:r>
            <a:r>
              <a:rPr sz="2050" spc="-14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potrzebna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empatia?</a:t>
            </a:r>
            <a:endParaRPr sz="2050">
              <a:latin typeface="Lucida Sans Unicode"/>
              <a:cs typeface="Lucida Sans Unicode"/>
            </a:endParaRPr>
          </a:p>
          <a:p>
            <a:pPr marL="200660" indent="-188595">
              <a:lnSpc>
                <a:spcPct val="100000"/>
              </a:lnSpc>
              <a:spcBef>
                <a:spcPts val="340"/>
              </a:spcBef>
              <a:buChar char="•"/>
              <a:tabLst>
                <a:tab pos="201295" algn="l"/>
              </a:tabLst>
            </a:pPr>
            <a:r>
              <a:rPr sz="2050" spc="45" dirty="0">
                <a:latin typeface="Lucida Sans Unicode"/>
                <a:cs typeface="Lucida Sans Unicode"/>
              </a:rPr>
              <a:t>Dlaczego</a:t>
            </a:r>
            <a:r>
              <a:rPr sz="2050" spc="-160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warto</a:t>
            </a:r>
            <a:r>
              <a:rPr sz="2050" spc="-15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być</a:t>
            </a:r>
            <a:r>
              <a:rPr sz="2050" spc="-15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empatycznym?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9864725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35" dirty="0">
                <a:solidFill>
                  <a:srgbClr val="0D1CD1"/>
                </a:solidFill>
              </a:rPr>
              <a:t>Zabawa </a:t>
            </a:r>
            <a:r>
              <a:rPr sz="5200" spc="-5" dirty="0">
                <a:solidFill>
                  <a:srgbClr val="0D1CD1"/>
                </a:solidFill>
              </a:rPr>
              <a:t>w </a:t>
            </a:r>
            <a:r>
              <a:rPr sz="5200" spc="-35" dirty="0">
                <a:solidFill>
                  <a:srgbClr val="0D1CD1"/>
                </a:solidFill>
              </a:rPr>
              <a:t>detektywów</a:t>
            </a:r>
            <a:r>
              <a:rPr sz="5200" spc="-40" dirty="0">
                <a:solidFill>
                  <a:srgbClr val="0D1CD1"/>
                </a:solidFill>
              </a:rPr>
              <a:t> </a:t>
            </a:r>
            <a:r>
              <a:rPr sz="5200" dirty="0">
                <a:solidFill>
                  <a:srgbClr val="0D1CD1"/>
                </a:solidFill>
              </a:rPr>
              <a:t>emocji</a:t>
            </a:r>
            <a:endParaRPr sz="5200"/>
          </a:p>
        </p:txBody>
      </p:sp>
      <p:grpSp>
        <p:nvGrpSpPr>
          <p:cNvPr id="29" name="object 29"/>
          <p:cNvGrpSpPr/>
          <p:nvPr/>
        </p:nvGrpSpPr>
        <p:grpSpPr>
          <a:xfrm>
            <a:off x="14481241" y="4931917"/>
            <a:ext cx="3501390" cy="4507230"/>
            <a:chOff x="14481241" y="4931917"/>
            <a:chExt cx="3501390" cy="4507230"/>
          </a:xfrm>
        </p:grpSpPr>
        <p:sp>
          <p:nvSpPr>
            <p:cNvPr id="30" name="object 30"/>
            <p:cNvSpPr/>
            <p:nvPr/>
          </p:nvSpPr>
          <p:spPr>
            <a:xfrm>
              <a:off x="15249142" y="6965287"/>
              <a:ext cx="2571115" cy="824865"/>
            </a:xfrm>
            <a:custGeom>
              <a:avLst/>
              <a:gdLst/>
              <a:ahLst/>
              <a:cxnLst/>
              <a:rect l="l" t="t" r="r" b="b"/>
              <a:pathLst>
                <a:path w="2571115" h="824865">
                  <a:moveTo>
                    <a:pt x="2375435" y="0"/>
                  </a:moveTo>
                  <a:lnTo>
                    <a:pt x="0" y="0"/>
                  </a:lnTo>
                  <a:lnTo>
                    <a:pt x="0" y="824435"/>
                  </a:lnTo>
                  <a:lnTo>
                    <a:pt x="2375435" y="824435"/>
                  </a:lnTo>
                  <a:lnTo>
                    <a:pt x="2414780" y="818693"/>
                  </a:lnTo>
                  <a:lnTo>
                    <a:pt x="2451427" y="802224"/>
                  </a:lnTo>
                  <a:lnTo>
                    <a:pt x="2484591" y="776163"/>
                  </a:lnTo>
                  <a:lnTo>
                    <a:pt x="2513487" y="741648"/>
                  </a:lnTo>
                  <a:lnTo>
                    <a:pt x="2537329" y="699815"/>
                  </a:lnTo>
                  <a:lnTo>
                    <a:pt x="2555331" y="651799"/>
                  </a:lnTo>
                  <a:lnTo>
                    <a:pt x="2566708" y="598736"/>
                  </a:lnTo>
                  <a:lnTo>
                    <a:pt x="2570675" y="541763"/>
                  </a:lnTo>
                  <a:lnTo>
                    <a:pt x="2570675" y="282661"/>
                  </a:lnTo>
                  <a:lnTo>
                    <a:pt x="2566708" y="225698"/>
                  </a:lnTo>
                  <a:lnTo>
                    <a:pt x="2555331" y="172641"/>
                  </a:lnTo>
                  <a:lnTo>
                    <a:pt x="2537329" y="124627"/>
                  </a:lnTo>
                  <a:lnTo>
                    <a:pt x="2513487" y="82793"/>
                  </a:lnTo>
                  <a:lnTo>
                    <a:pt x="2484591" y="48276"/>
                  </a:lnTo>
                  <a:lnTo>
                    <a:pt x="2451427" y="22214"/>
                  </a:lnTo>
                  <a:lnTo>
                    <a:pt x="2414780" y="5743"/>
                  </a:lnTo>
                  <a:lnTo>
                    <a:pt x="2375435" y="0"/>
                  </a:lnTo>
                  <a:close/>
                </a:path>
              </a:pathLst>
            </a:custGeom>
            <a:solidFill>
              <a:srgbClr val="2E2B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251866" y="7060787"/>
              <a:ext cx="2402840" cy="633730"/>
            </a:xfrm>
            <a:custGeom>
              <a:avLst/>
              <a:gdLst/>
              <a:ahLst/>
              <a:cxnLst/>
              <a:rect l="l" t="t" r="r" b="b"/>
              <a:pathLst>
                <a:path w="2402840" h="633729">
                  <a:moveTo>
                    <a:pt x="2340159" y="0"/>
                  </a:moveTo>
                  <a:lnTo>
                    <a:pt x="0" y="0"/>
                  </a:lnTo>
                  <a:lnTo>
                    <a:pt x="0" y="633457"/>
                  </a:lnTo>
                  <a:lnTo>
                    <a:pt x="2340159" y="633457"/>
                  </a:lnTo>
                  <a:lnTo>
                    <a:pt x="2354721" y="626343"/>
                  </a:lnTo>
                  <a:lnTo>
                    <a:pt x="2378022" y="574998"/>
                  </a:lnTo>
                  <a:lnTo>
                    <a:pt x="2386759" y="534479"/>
                  </a:lnTo>
                  <a:lnTo>
                    <a:pt x="2393555" y="486537"/>
                  </a:lnTo>
                  <a:lnTo>
                    <a:pt x="2398409" y="433027"/>
                  </a:lnTo>
                  <a:lnTo>
                    <a:pt x="2401322" y="375805"/>
                  </a:lnTo>
                  <a:lnTo>
                    <a:pt x="2402293" y="316728"/>
                  </a:lnTo>
                  <a:lnTo>
                    <a:pt x="2401322" y="257651"/>
                  </a:lnTo>
                  <a:lnTo>
                    <a:pt x="2398409" y="200429"/>
                  </a:lnTo>
                  <a:lnTo>
                    <a:pt x="2393555" y="146919"/>
                  </a:lnTo>
                  <a:lnTo>
                    <a:pt x="2386759" y="98977"/>
                  </a:lnTo>
                  <a:lnTo>
                    <a:pt x="2378022" y="58458"/>
                  </a:lnTo>
                  <a:lnTo>
                    <a:pt x="2354721" y="7114"/>
                  </a:lnTo>
                  <a:lnTo>
                    <a:pt x="2340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51849" y="7136606"/>
              <a:ext cx="2402205" cy="476250"/>
            </a:xfrm>
            <a:custGeom>
              <a:avLst/>
              <a:gdLst/>
              <a:ahLst/>
              <a:cxnLst/>
              <a:rect l="l" t="t" r="r" b="b"/>
              <a:pathLst>
                <a:path w="2402205" h="476250">
                  <a:moveTo>
                    <a:pt x="2387447" y="22860"/>
                  </a:moveTo>
                  <a:lnTo>
                    <a:pt x="2384247" y="22860"/>
                  </a:lnTo>
                  <a:lnTo>
                    <a:pt x="2384247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33020"/>
                  </a:lnTo>
                  <a:lnTo>
                    <a:pt x="2387447" y="33020"/>
                  </a:lnTo>
                  <a:lnTo>
                    <a:pt x="2387447" y="22860"/>
                  </a:lnTo>
                  <a:close/>
                </a:path>
                <a:path w="2402205" h="476250">
                  <a:moveTo>
                    <a:pt x="2387879" y="443230"/>
                  </a:moveTo>
                  <a:lnTo>
                    <a:pt x="0" y="443230"/>
                  </a:lnTo>
                  <a:lnTo>
                    <a:pt x="0" y="458470"/>
                  </a:lnTo>
                  <a:lnTo>
                    <a:pt x="0" y="476250"/>
                  </a:lnTo>
                  <a:lnTo>
                    <a:pt x="2384895" y="476250"/>
                  </a:lnTo>
                  <a:lnTo>
                    <a:pt x="2384895" y="458470"/>
                  </a:lnTo>
                  <a:lnTo>
                    <a:pt x="2387879" y="458470"/>
                  </a:lnTo>
                  <a:lnTo>
                    <a:pt x="2387879" y="443230"/>
                  </a:lnTo>
                  <a:close/>
                </a:path>
                <a:path w="2402205" h="476250">
                  <a:moveTo>
                    <a:pt x="2398903" y="124460"/>
                  </a:moveTo>
                  <a:lnTo>
                    <a:pt x="2397772" y="124460"/>
                  </a:lnTo>
                  <a:lnTo>
                    <a:pt x="2397772" y="110490"/>
                  </a:lnTo>
                  <a:lnTo>
                    <a:pt x="0" y="110490"/>
                  </a:lnTo>
                  <a:lnTo>
                    <a:pt x="0" y="124460"/>
                  </a:lnTo>
                  <a:lnTo>
                    <a:pt x="0" y="143510"/>
                  </a:lnTo>
                  <a:lnTo>
                    <a:pt x="2398903" y="143510"/>
                  </a:lnTo>
                  <a:lnTo>
                    <a:pt x="2398903" y="124460"/>
                  </a:lnTo>
                  <a:close/>
                </a:path>
                <a:path w="2402205" h="476250">
                  <a:moveTo>
                    <a:pt x="2399055" y="332740"/>
                  </a:moveTo>
                  <a:lnTo>
                    <a:pt x="0" y="332740"/>
                  </a:lnTo>
                  <a:lnTo>
                    <a:pt x="0" y="356870"/>
                  </a:lnTo>
                  <a:lnTo>
                    <a:pt x="0" y="365760"/>
                  </a:lnTo>
                  <a:lnTo>
                    <a:pt x="2398052" y="365760"/>
                  </a:lnTo>
                  <a:lnTo>
                    <a:pt x="2398052" y="356870"/>
                  </a:lnTo>
                  <a:lnTo>
                    <a:pt x="2399055" y="356870"/>
                  </a:lnTo>
                  <a:lnTo>
                    <a:pt x="2399055" y="332740"/>
                  </a:lnTo>
                  <a:close/>
                </a:path>
                <a:path w="2402205" h="476250">
                  <a:moveTo>
                    <a:pt x="2402192" y="241300"/>
                  </a:moveTo>
                  <a:lnTo>
                    <a:pt x="2402141" y="220980"/>
                  </a:lnTo>
                  <a:lnTo>
                    <a:pt x="0" y="22098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2402192" y="254000"/>
                  </a:lnTo>
                  <a:lnTo>
                    <a:pt x="2402192" y="241300"/>
                  </a:lnTo>
                  <a:close/>
                </a:path>
              </a:pathLst>
            </a:custGeom>
            <a:solidFill>
              <a:srgbClr val="BFE0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249142" y="8614158"/>
              <a:ext cx="2571115" cy="824865"/>
            </a:xfrm>
            <a:custGeom>
              <a:avLst/>
              <a:gdLst/>
              <a:ahLst/>
              <a:cxnLst/>
              <a:rect l="l" t="t" r="r" b="b"/>
              <a:pathLst>
                <a:path w="2571115" h="824865">
                  <a:moveTo>
                    <a:pt x="2375435" y="0"/>
                  </a:moveTo>
                  <a:lnTo>
                    <a:pt x="0" y="0"/>
                  </a:lnTo>
                  <a:lnTo>
                    <a:pt x="0" y="824467"/>
                  </a:lnTo>
                  <a:lnTo>
                    <a:pt x="2375435" y="824467"/>
                  </a:lnTo>
                  <a:lnTo>
                    <a:pt x="2414780" y="818723"/>
                  </a:lnTo>
                  <a:lnTo>
                    <a:pt x="2451427" y="802251"/>
                  </a:lnTo>
                  <a:lnTo>
                    <a:pt x="2484591" y="776187"/>
                  </a:lnTo>
                  <a:lnTo>
                    <a:pt x="2513487" y="741668"/>
                  </a:lnTo>
                  <a:lnTo>
                    <a:pt x="2537329" y="699832"/>
                  </a:lnTo>
                  <a:lnTo>
                    <a:pt x="2555331" y="651817"/>
                  </a:lnTo>
                  <a:lnTo>
                    <a:pt x="2566708" y="598758"/>
                  </a:lnTo>
                  <a:lnTo>
                    <a:pt x="2570675" y="541795"/>
                  </a:lnTo>
                  <a:lnTo>
                    <a:pt x="2570675" y="282672"/>
                  </a:lnTo>
                  <a:lnTo>
                    <a:pt x="2566708" y="225705"/>
                  </a:lnTo>
                  <a:lnTo>
                    <a:pt x="2555331" y="172645"/>
                  </a:lnTo>
                  <a:lnTo>
                    <a:pt x="2537329" y="124629"/>
                  </a:lnTo>
                  <a:lnTo>
                    <a:pt x="2513487" y="82794"/>
                  </a:lnTo>
                  <a:lnTo>
                    <a:pt x="2484591" y="48277"/>
                  </a:lnTo>
                  <a:lnTo>
                    <a:pt x="2451427" y="22214"/>
                  </a:lnTo>
                  <a:lnTo>
                    <a:pt x="2414780" y="5743"/>
                  </a:lnTo>
                  <a:lnTo>
                    <a:pt x="2375435" y="0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251866" y="8709664"/>
              <a:ext cx="2402840" cy="633730"/>
            </a:xfrm>
            <a:custGeom>
              <a:avLst/>
              <a:gdLst/>
              <a:ahLst/>
              <a:cxnLst/>
              <a:rect l="l" t="t" r="r" b="b"/>
              <a:pathLst>
                <a:path w="2402840" h="633729">
                  <a:moveTo>
                    <a:pt x="2340159" y="0"/>
                  </a:moveTo>
                  <a:lnTo>
                    <a:pt x="0" y="0"/>
                  </a:lnTo>
                  <a:lnTo>
                    <a:pt x="0" y="633457"/>
                  </a:lnTo>
                  <a:lnTo>
                    <a:pt x="2340159" y="633457"/>
                  </a:lnTo>
                  <a:lnTo>
                    <a:pt x="2354721" y="626343"/>
                  </a:lnTo>
                  <a:lnTo>
                    <a:pt x="2378022" y="574998"/>
                  </a:lnTo>
                  <a:lnTo>
                    <a:pt x="2386759" y="534479"/>
                  </a:lnTo>
                  <a:lnTo>
                    <a:pt x="2393555" y="486537"/>
                  </a:lnTo>
                  <a:lnTo>
                    <a:pt x="2398409" y="433027"/>
                  </a:lnTo>
                  <a:lnTo>
                    <a:pt x="2401322" y="375805"/>
                  </a:lnTo>
                  <a:lnTo>
                    <a:pt x="2402293" y="316728"/>
                  </a:lnTo>
                  <a:lnTo>
                    <a:pt x="2401322" y="257651"/>
                  </a:lnTo>
                  <a:lnTo>
                    <a:pt x="2398409" y="200429"/>
                  </a:lnTo>
                  <a:lnTo>
                    <a:pt x="2393555" y="146919"/>
                  </a:lnTo>
                  <a:lnTo>
                    <a:pt x="2386759" y="98977"/>
                  </a:lnTo>
                  <a:lnTo>
                    <a:pt x="2378022" y="58458"/>
                  </a:lnTo>
                  <a:lnTo>
                    <a:pt x="2354721" y="7114"/>
                  </a:lnTo>
                  <a:lnTo>
                    <a:pt x="2340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251849" y="8785066"/>
              <a:ext cx="2402205" cy="476250"/>
            </a:xfrm>
            <a:custGeom>
              <a:avLst/>
              <a:gdLst/>
              <a:ahLst/>
              <a:cxnLst/>
              <a:rect l="l" t="t" r="r" b="b"/>
              <a:pathLst>
                <a:path w="2402205" h="476250">
                  <a:moveTo>
                    <a:pt x="2387485" y="24130"/>
                  </a:moveTo>
                  <a:lnTo>
                    <a:pt x="2384285" y="24130"/>
                  </a:lnTo>
                  <a:lnTo>
                    <a:pt x="2384285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33020"/>
                  </a:lnTo>
                  <a:lnTo>
                    <a:pt x="2387485" y="33020"/>
                  </a:lnTo>
                  <a:lnTo>
                    <a:pt x="2387485" y="24130"/>
                  </a:lnTo>
                  <a:close/>
                </a:path>
                <a:path w="2402205" h="476250">
                  <a:moveTo>
                    <a:pt x="2387943" y="443230"/>
                  </a:moveTo>
                  <a:lnTo>
                    <a:pt x="0" y="443230"/>
                  </a:lnTo>
                  <a:lnTo>
                    <a:pt x="0" y="458470"/>
                  </a:lnTo>
                  <a:lnTo>
                    <a:pt x="0" y="476250"/>
                  </a:lnTo>
                  <a:lnTo>
                    <a:pt x="2384983" y="476250"/>
                  </a:lnTo>
                  <a:lnTo>
                    <a:pt x="2384983" y="458470"/>
                  </a:lnTo>
                  <a:lnTo>
                    <a:pt x="2387943" y="458470"/>
                  </a:lnTo>
                  <a:lnTo>
                    <a:pt x="2387943" y="443230"/>
                  </a:lnTo>
                  <a:close/>
                </a:path>
                <a:path w="2402205" h="476250">
                  <a:moveTo>
                    <a:pt x="2398877" y="124460"/>
                  </a:moveTo>
                  <a:lnTo>
                    <a:pt x="2397734" y="124460"/>
                  </a:lnTo>
                  <a:lnTo>
                    <a:pt x="2397734" y="110490"/>
                  </a:lnTo>
                  <a:lnTo>
                    <a:pt x="0" y="110490"/>
                  </a:lnTo>
                  <a:lnTo>
                    <a:pt x="0" y="124460"/>
                  </a:lnTo>
                  <a:lnTo>
                    <a:pt x="0" y="143510"/>
                  </a:lnTo>
                  <a:lnTo>
                    <a:pt x="2398877" y="143510"/>
                  </a:lnTo>
                  <a:lnTo>
                    <a:pt x="2398877" y="124460"/>
                  </a:lnTo>
                  <a:close/>
                </a:path>
                <a:path w="2402205" h="476250">
                  <a:moveTo>
                    <a:pt x="2399042" y="332740"/>
                  </a:moveTo>
                  <a:lnTo>
                    <a:pt x="0" y="332740"/>
                  </a:lnTo>
                  <a:lnTo>
                    <a:pt x="0" y="358140"/>
                  </a:lnTo>
                  <a:lnTo>
                    <a:pt x="0" y="365760"/>
                  </a:lnTo>
                  <a:lnTo>
                    <a:pt x="2398026" y="365760"/>
                  </a:lnTo>
                  <a:lnTo>
                    <a:pt x="2398026" y="358140"/>
                  </a:lnTo>
                  <a:lnTo>
                    <a:pt x="2399042" y="358140"/>
                  </a:lnTo>
                  <a:lnTo>
                    <a:pt x="2399042" y="332740"/>
                  </a:lnTo>
                  <a:close/>
                </a:path>
                <a:path w="2402205" h="476250">
                  <a:moveTo>
                    <a:pt x="2402192" y="241300"/>
                  </a:moveTo>
                  <a:lnTo>
                    <a:pt x="2402154" y="222250"/>
                  </a:lnTo>
                  <a:lnTo>
                    <a:pt x="0" y="222250"/>
                  </a:lnTo>
                  <a:lnTo>
                    <a:pt x="0" y="241300"/>
                  </a:lnTo>
                  <a:lnTo>
                    <a:pt x="0" y="255270"/>
                  </a:lnTo>
                  <a:lnTo>
                    <a:pt x="2402192" y="255270"/>
                  </a:lnTo>
                  <a:lnTo>
                    <a:pt x="2402192" y="241300"/>
                  </a:lnTo>
                  <a:close/>
                </a:path>
              </a:pathLst>
            </a:custGeom>
            <a:solidFill>
              <a:srgbClr val="BFE0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11640" y="7789722"/>
              <a:ext cx="2571115" cy="824865"/>
            </a:xfrm>
            <a:custGeom>
              <a:avLst/>
              <a:gdLst/>
              <a:ahLst/>
              <a:cxnLst/>
              <a:rect l="l" t="t" r="r" b="b"/>
              <a:pathLst>
                <a:path w="2571115" h="824865">
                  <a:moveTo>
                    <a:pt x="2570654" y="0"/>
                  </a:moveTo>
                  <a:lnTo>
                    <a:pt x="195219" y="0"/>
                  </a:lnTo>
                  <a:lnTo>
                    <a:pt x="155875" y="5743"/>
                  </a:lnTo>
                  <a:lnTo>
                    <a:pt x="119230" y="22214"/>
                  </a:lnTo>
                  <a:lnTo>
                    <a:pt x="86069" y="48277"/>
                  </a:lnTo>
                  <a:lnTo>
                    <a:pt x="57177" y="82794"/>
                  </a:lnTo>
                  <a:lnTo>
                    <a:pt x="33339" y="124629"/>
                  </a:lnTo>
                  <a:lnTo>
                    <a:pt x="15340" y="172645"/>
                  </a:lnTo>
                  <a:lnTo>
                    <a:pt x="3966" y="225705"/>
                  </a:lnTo>
                  <a:lnTo>
                    <a:pt x="0" y="282672"/>
                  </a:lnTo>
                  <a:lnTo>
                    <a:pt x="0" y="541784"/>
                  </a:lnTo>
                  <a:lnTo>
                    <a:pt x="3966" y="598750"/>
                  </a:lnTo>
                  <a:lnTo>
                    <a:pt x="15340" y="651807"/>
                  </a:lnTo>
                  <a:lnTo>
                    <a:pt x="33339" y="699820"/>
                  </a:lnTo>
                  <a:lnTo>
                    <a:pt x="57177" y="741651"/>
                  </a:lnTo>
                  <a:lnTo>
                    <a:pt x="86069" y="776164"/>
                  </a:lnTo>
                  <a:lnTo>
                    <a:pt x="119230" y="802224"/>
                  </a:lnTo>
                  <a:lnTo>
                    <a:pt x="155875" y="818693"/>
                  </a:lnTo>
                  <a:lnTo>
                    <a:pt x="195219" y="824435"/>
                  </a:lnTo>
                  <a:lnTo>
                    <a:pt x="2570654" y="824435"/>
                  </a:lnTo>
                  <a:lnTo>
                    <a:pt x="2570654" y="0"/>
                  </a:lnTo>
                  <a:close/>
                </a:path>
              </a:pathLst>
            </a:custGeom>
            <a:solidFill>
              <a:srgbClr val="4C7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577270" y="7885221"/>
              <a:ext cx="2402840" cy="633730"/>
            </a:xfrm>
            <a:custGeom>
              <a:avLst/>
              <a:gdLst/>
              <a:ahLst/>
              <a:cxnLst/>
              <a:rect l="l" t="t" r="r" b="b"/>
              <a:pathLst>
                <a:path w="2402840" h="633729">
                  <a:moveTo>
                    <a:pt x="2402332" y="0"/>
                  </a:moveTo>
                  <a:lnTo>
                    <a:pt x="62142" y="0"/>
                  </a:lnTo>
                  <a:lnTo>
                    <a:pt x="47577" y="7114"/>
                  </a:lnTo>
                  <a:lnTo>
                    <a:pt x="24274" y="58458"/>
                  </a:lnTo>
                  <a:lnTo>
                    <a:pt x="15535" y="98977"/>
                  </a:lnTo>
                  <a:lnTo>
                    <a:pt x="8738" y="146919"/>
                  </a:lnTo>
                  <a:lnTo>
                    <a:pt x="3883" y="200429"/>
                  </a:lnTo>
                  <a:lnTo>
                    <a:pt x="970" y="257651"/>
                  </a:lnTo>
                  <a:lnTo>
                    <a:pt x="0" y="316728"/>
                  </a:lnTo>
                  <a:lnTo>
                    <a:pt x="970" y="375805"/>
                  </a:lnTo>
                  <a:lnTo>
                    <a:pt x="3883" y="433027"/>
                  </a:lnTo>
                  <a:lnTo>
                    <a:pt x="8738" y="486537"/>
                  </a:lnTo>
                  <a:lnTo>
                    <a:pt x="15535" y="534479"/>
                  </a:lnTo>
                  <a:lnTo>
                    <a:pt x="24274" y="574998"/>
                  </a:lnTo>
                  <a:lnTo>
                    <a:pt x="47577" y="626343"/>
                  </a:lnTo>
                  <a:lnTo>
                    <a:pt x="62142" y="633457"/>
                  </a:lnTo>
                  <a:lnTo>
                    <a:pt x="2402332" y="633457"/>
                  </a:lnTo>
                  <a:lnTo>
                    <a:pt x="24023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577376" y="7966385"/>
              <a:ext cx="2393950" cy="477520"/>
            </a:xfrm>
            <a:custGeom>
              <a:avLst/>
              <a:gdLst/>
              <a:ahLst/>
              <a:cxnLst/>
              <a:rect l="l" t="t" r="r" b="b"/>
              <a:pathLst>
                <a:path w="2393950" h="477520">
                  <a:moveTo>
                    <a:pt x="2393404" y="443725"/>
                  </a:moveTo>
                  <a:lnTo>
                    <a:pt x="14058" y="443725"/>
                  </a:lnTo>
                  <a:lnTo>
                    <a:pt x="15430" y="453326"/>
                  </a:lnTo>
                  <a:lnTo>
                    <a:pt x="20535" y="477012"/>
                  </a:lnTo>
                  <a:lnTo>
                    <a:pt x="2393404" y="477012"/>
                  </a:lnTo>
                  <a:lnTo>
                    <a:pt x="2393404" y="443725"/>
                  </a:lnTo>
                  <a:close/>
                </a:path>
                <a:path w="2393950" h="477520">
                  <a:moveTo>
                    <a:pt x="2393404" y="332803"/>
                  </a:moveTo>
                  <a:lnTo>
                    <a:pt x="2806" y="332803"/>
                  </a:lnTo>
                  <a:lnTo>
                    <a:pt x="3771" y="351878"/>
                  </a:lnTo>
                  <a:lnTo>
                    <a:pt x="5067" y="366090"/>
                  </a:lnTo>
                  <a:lnTo>
                    <a:pt x="2393404" y="366090"/>
                  </a:lnTo>
                  <a:lnTo>
                    <a:pt x="2393404" y="332803"/>
                  </a:lnTo>
                  <a:close/>
                </a:path>
                <a:path w="2393950" h="477520">
                  <a:moveTo>
                    <a:pt x="2393404" y="221780"/>
                  </a:moveTo>
                  <a:lnTo>
                    <a:pt x="0" y="221780"/>
                  </a:lnTo>
                  <a:lnTo>
                    <a:pt x="0" y="235750"/>
                  </a:lnTo>
                  <a:lnTo>
                    <a:pt x="50" y="254800"/>
                  </a:lnTo>
                  <a:lnTo>
                    <a:pt x="2393404" y="254800"/>
                  </a:lnTo>
                  <a:lnTo>
                    <a:pt x="2393404" y="235750"/>
                  </a:lnTo>
                  <a:lnTo>
                    <a:pt x="2393404" y="221780"/>
                  </a:lnTo>
                  <a:close/>
                </a:path>
                <a:path w="2393950" h="477520">
                  <a:moveTo>
                    <a:pt x="2393404" y="111290"/>
                  </a:moveTo>
                  <a:lnTo>
                    <a:pt x="4152" y="111290"/>
                  </a:lnTo>
                  <a:lnTo>
                    <a:pt x="4152" y="118910"/>
                  </a:lnTo>
                  <a:lnTo>
                    <a:pt x="3149" y="118910"/>
                  </a:lnTo>
                  <a:lnTo>
                    <a:pt x="3149" y="144310"/>
                  </a:lnTo>
                  <a:lnTo>
                    <a:pt x="2393404" y="144310"/>
                  </a:lnTo>
                  <a:lnTo>
                    <a:pt x="2393404" y="118910"/>
                  </a:lnTo>
                  <a:lnTo>
                    <a:pt x="2393404" y="111290"/>
                  </a:lnTo>
                  <a:close/>
                </a:path>
                <a:path w="2393950" h="477520">
                  <a:moveTo>
                    <a:pt x="2393404" y="0"/>
                  </a:moveTo>
                  <a:lnTo>
                    <a:pt x="19265" y="0"/>
                  </a:lnTo>
                  <a:lnTo>
                    <a:pt x="15430" y="17818"/>
                  </a:lnTo>
                  <a:lnTo>
                    <a:pt x="13233" y="33286"/>
                  </a:lnTo>
                  <a:lnTo>
                    <a:pt x="2393404" y="33286"/>
                  </a:lnTo>
                  <a:lnTo>
                    <a:pt x="2393404" y="0"/>
                  </a:lnTo>
                  <a:close/>
                </a:path>
              </a:pathLst>
            </a:custGeom>
            <a:solidFill>
              <a:srgbClr val="BFE0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027222" y="7778244"/>
              <a:ext cx="287020" cy="131445"/>
            </a:xfrm>
            <a:custGeom>
              <a:avLst/>
              <a:gdLst/>
              <a:ahLst/>
              <a:cxnLst/>
              <a:rect l="l" t="t" r="r" b="b"/>
              <a:pathLst>
                <a:path w="287019" h="131445">
                  <a:moveTo>
                    <a:pt x="275204" y="0"/>
                  </a:moveTo>
                  <a:lnTo>
                    <a:pt x="143753" y="15099"/>
                  </a:lnTo>
                  <a:lnTo>
                    <a:pt x="6417" y="84342"/>
                  </a:lnTo>
                  <a:lnTo>
                    <a:pt x="0" y="96319"/>
                  </a:lnTo>
                  <a:lnTo>
                    <a:pt x="1281" y="112500"/>
                  </a:lnTo>
                  <a:lnTo>
                    <a:pt x="8569" y="126374"/>
                  </a:lnTo>
                  <a:lnTo>
                    <a:pt x="20175" y="131430"/>
                  </a:lnTo>
                  <a:lnTo>
                    <a:pt x="286764" y="100834"/>
                  </a:lnTo>
                  <a:lnTo>
                    <a:pt x="275204" y="0"/>
                  </a:lnTo>
                  <a:close/>
                </a:path>
              </a:pathLst>
            </a:custGeom>
            <a:solidFill>
              <a:srgbClr val="DB6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667186" y="6513957"/>
              <a:ext cx="1345565" cy="1074420"/>
            </a:xfrm>
            <a:custGeom>
              <a:avLst/>
              <a:gdLst/>
              <a:ahLst/>
              <a:cxnLst/>
              <a:rect l="l" t="t" r="r" b="b"/>
              <a:pathLst>
                <a:path w="1345565" h="1074420">
                  <a:moveTo>
                    <a:pt x="1326650" y="0"/>
                  </a:moveTo>
                  <a:lnTo>
                    <a:pt x="956557" y="76730"/>
                  </a:lnTo>
                  <a:lnTo>
                    <a:pt x="392668" y="297886"/>
                  </a:lnTo>
                  <a:lnTo>
                    <a:pt x="0" y="970357"/>
                  </a:lnTo>
                  <a:lnTo>
                    <a:pt x="672230" y="1074176"/>
                  </a:lnTo>
                  <a:lnTo>
                    <a:pt x="663194" y="622850"/>
                  </a:lnTo>
                  <a:lnTo>
                    <a:pt x="954573" y="620078"/>
                  </a:lnTo>
                  <a:lnTo>
                    <a:pt x="1117990" y="594707"/>
                  </a:lnTo>
                  <a:lnTo>
                    <a:pt x="1213106" y="524733"/>
                  </a:lnTo>
                  <a:lnTo>
                    <a:pt x="1299583" y="388155"/>
                  </a:lnTo>
                  <a:lnTo>
                    <a:pt x="1339995" y="264664"/>
                  </a:lnTo>
                  <a:lnTo>
                    <a:pt x="1345279" y="138218"/>
                  </a:lnTo>
                  <a:lnTo>
                    <a:pt x="1334482" y="39701"/>
                  </a:lnTo>
                  <a:lnTo>
                    <a:pt x="1326650" y="0"/>
                  </a:lnTo>
                  <a:close/>
                </a:path>
              </a:pathLst>
            </a:custGeom>
            <a:solidFill>
              <a:srgbClr val="4C7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937991" y="6613254"/>
              <a:ext cx="1230630" cy="997585"/>
            </a:xfrm>
            <a:custGeom>
              <a:avLst/>
              <a:gdLst/>
              <a:ahLst/>
              <a:cxnLst/>
              <a:rect l="l" t="t" r="r" b="b"/>
              <a:pathLst>
                <a:path w="1230630" h="997584">
                  <a:moveTo>
                    <a:pt x="834979" y="0"/>
                  </a:moveTo>
                  <a:lnTo>
                    <a:pt x="248746" y="245165"/>
                  </a:lnTo>
                  <a:lnTo>
                    <a:pt x="0" y="907187"/>
                  </a:lnTo>
                  <a:lnTo>
                    <a:pt x="550621" y="997456"/>
                  </a:lnTo>
                  <a:lnTo>
                    <a:pt x="541596" y="546119"/>
                  </a:lnTo>
                  <a:lnTo>
                    <a:pt x="832975" y="543347"/>
                  </a:lnTo>
                  <a:lnTo>
                    <a:pt x="996392" y="517976"/>
                  </a:lnTo>
                  <a:lnTo>
                    <a:pt x="1091508" y="448003"/>
                  </a:lnTo>
                  <a:lnTo>
                    <a:pt x="1177985" y="311425"/>
                  </a:lnTo>
                  <a:lnTo>
                    <a:pt x="1220511" y="206622"/>
                  </a:lnTo>
                  <a:lnTo>
                    <a:pt x="1230457" y="121292"/>
                  </a:lnTo>
                  <a:lnTo>
                    <a:pt x="1224323" y="63891"/>
                  </a:lnTo>
                  <a:lnTo>
                    <a:pt x="1218612" y="42878"/>
                  </a:lnTo>
                  <a:lnTo>
                    <a:pt x="834979" y="0"/>
                  </a:lnTo>
                  <a:close/>
                </a:path>
              </a:pathLst>
            </a:custGeom>
            <a:solidFill>
              <a:srgbClr val="0F2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242629" y="5647988"/>
              <a:ext cx="1022350" cy="1082675"/>
            </a:xfrm>
            <a:custGeom>
              <a:avLst/>
              <a:gdLst/>
              <a:ahLst/>
              <a:cxnLst/>
              <a:rect l="l" t="t" r="r" b="b"/>
              <a:pathLst>
                <a:path w="1022350" h="1082675">
                  <a:moveTo>
                    <a:pt x="1021791" y="147078"/>
                  </a:moveTo>
                  <a:lnTo>
                    <a:pt x="1018451" y="105968"/>
                  </a:lnTo>
                  <a:lnTo>
                    <a:pt x="999502" y="69367"/>
                  </a:lnTo>
                  <a:lnTo>
                    <a:pt x="967663" y="39801"/>
                  </a:lnTo>
                  <a:lnTo>
                    <a:pt x="925614" y="19748"/>
                  </a:lnTo>
                  <a:lnTo>
                    <a:pt x="876058" y="11734"/>
                  </a:lnTo>
                  <a:lnTo>
                    <a:pt x="353872" y="0"/>
                  </a:lnTo>
                  <a:lnTo>
                    <a:pt x="304012" y="5803"/>
                  </a:lnTo>
                  <a:lnTo>
                    <a:pt x="261112" y="23964"/>
                  </a:lnTo>
                  <a:lnTo>
                    <a:pt x="227977" y="52082"/>
                  </a:lnTo>
                  <a:lnTo>
                    <a:pt x="207416" y="87795"/>
                  </a:lnTo>
                  <a:lnTo>
                    <a:pt x="205447" y="103327"/>
                  </a:lnTo>
                  <a:lnTo>
                    <a:pt x="195122" y="135407"/>
                  </a:lnTo>
                  <a:lnTo>
                    <a:pt x="183197" y="190906"/>
                  </a:lnTo>
                  <a:lnTo>
                    <a:pt x="173774" y="253161"/>
                  </a:lnTo>
                  <a:lnTo>
                    <a:pt x="166522" y="319354"/>
                  </a:lnTo>
                  <a:lnTo>
                    <a:pt x="161086" y="386702"/>
                  </a:lnTo>
                  <a:lnTo>
                    <a:pt x="157099" y="452412"/>
                  </a:lnTo>
                  <a:lnTo>
                    <a:pt x="154216" y="513676"/>
                  </a:lnTo>
                  <a:lnTo>
                    <a:pt x="150355" y="611682"/>
                  </a:lnTo>
                  <a:lnTo>
                    <a:pt x="148678" y="642835"/>
                  </a:lnTo>
                  <a:lnTo>
                    <a:pt x="146685" y="658355"/>
                  </a:lnTo>
                  <a:lnTo>
                    <a:pt x="119964" y="734656"/>
                  </a:lnTo>
                  <a:lnTo>
                    <a:pt x="0" y="1073581"/>
                  </a:lnTo>
                  <a:lnTo>
                    <a:pt x="137668" y="1082611"/>
                  </a:lnTo>
                  <a:lnTo>
                    <a:pt x="226593" y="873086"/>
                  </a:lnTo>
                  <a:lnTo>
                    <a:pt x="273621" y="760476"/>
                  </a:lnTo>
                  <a:lnTo>
                    <a:pt x="294424" y="706247"/>
                  </a:lnTo>
                  <a:lnTo>
                    <a:pt x="309333" y="648995"/>
                  </a:lnTo>
                  <a:lnTo>
                    <a:pt x="315620" y="609803"/>
                  </a:lnTo>
                  <a:lnTo>
                    <a:pt x="322986" y="557987"/>
                  </a:lnTo>
                  <a:lnTo>
                    <a:pt x="324967" y="542772"/>
                  </a:lnTo>
                  <a:lnTo>
                    <a:pt x="362343" y="668794"/>
                  </a:lnTo>
                  <a:lnTo>
                    <a:pt x="255016" y="994587"/>
                  </a:lnTo>
                  <a:lnTo>
                    <a:pt x="920381" y="1016330"/>
                  </a:lnTo>
                  <a:lnTo>
                    <a:pt x="823671" y="679157"/>
                  </a:lnTo>
                  <a:lnTo>
                    <a:pt x="1021791" y="147078"/>
                  </a:lnTo>
                  <a:close/>
                </a:path>
              </a:pathLst>
            </a:custGeom>
            <a:solidFill>
              <a:srgbClr val="DE63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866862" y="5124488"/>
              <a:ext cx="311785" cy="389255"/>
            </a:xfrm>
            <a:custGeom>
              <a:avLst/>
              <a:gdLst/>
              <a:ahLst/>
              <a:cxnLst/>
              <a:rect l="l" t="t" r="r" b="b"/>
              <a:pathLst>
                <a:path w="311784" h="389254">
                  <a:moveTo>
                    <a:pt x="116447" y="0"/>
                  </a:moveTo>
                  <a:lnTo>
                    <a:pt x="0" y="16434"/>
                  </a:lnTo>
                  <a:lnTo>
                    <a:pt x="133734" y="386307"/>
                  </a:lnTo>
                  <a:lnTo>
                    <a:pt x="243207" y="388778"/>
                  </a:lnTo>
                  <a:lnTo>
                    <a:pt x="266514" y="385012"/>
                  </a:lnTo>
                  <a:lnTo>
                    <a:pt x="286361" y="373589"/>
                  </a:lnTo>
                  <a:lnTo>
                    <a:pt x="300953" y="355976"/>
                  </a:lnTo>
                  <a:lnTo>
                    <a:pt x="308493" y="333639"/>
                  </a:lnTo>
                  <a:lnTo>
                    <a:pt x="311211" y="305389"/>
                  </a:lnTo>
                  <a:lnTo>
                    <a:pt x="310579" y="271462"/>
                  </a:lnTo>
                  <a:lnTo>
                    <a:pt x="304046" y="232368"/>
                  </a:lnTo>
                  <a:lnTo>
                    <a:pt x="289059" y="188617"/>
                  </a:lnTo>
                  <a:lnTo>
                    <a:pt x="233878" y="69949"/>
                  </a:lnTo>
                  <a:lnTo>
                    <a:pt x="185373" y="12457"/>
                  </a:lnTo>
                  <a:lnTo>
                    <a:pt x="116447" y="0"/>
                  </a:lnTo>
                  <a:close/>
                </a:path>
              </a:pathLst>
            </a:custGeom>
            <a:solidFill>
              <a:srgbClr val="2E2B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748376" y="5492073"/>
              <a:ext cx="224569" cy="2539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670169" y="5137047"/>
              <a:ext cx="407034" cy="441959"/>
            </a:xfrm>
            <a:custGeom>
              <a:avLst/>
              <a:gdLst/>
              <a:ahLst/>
              <a:cxnLst/>
              <a:rect l="l" t="t" r="r" b="b"/>
              <a:pathLst>
                <a:path w="407034" h="441960">
                  <a:moveTo>
                    <a:pt x="185911" y="0"/>
                  </a:moveTo>
                  <a:lnTo>
                    <a:pt x="137195" y="7370"/>
                  </a:lnTo>
                  <a:lnTo>
                    <a:pt x="101834" y="23562"/>
                  </a:lnTo>
                  <a:lnTo>
                    <a:pt x="71634" y="50162"/>
                  </a:lnTo>
                  <a:lnTo>
                    <a:pt x="46650" y="85073"/>
                  </a:lnTo>
                  <a:lnTo>
                    <a:pt x="26939" y="126199"/>
                  </a:lnTo>
                  <a:lnTo>
                    <a:pt x="12556" y="171444"/>
                  </a:lnTo>
                  <a:lnTo>
                    <a:pt x="3558" y="218713"/>
                  </a:lnTo>
                  <a:lnTo>
                    <a:pt x="0" y="265908"/>
                  </a:lnTo>
                  <a:lnTo>
                    <a:pt x="1938" y="310934"/>
                  </a:lnTo>
                  <a:lnTo>
                    <a:pt x="9429" y="351695"/>
                  </a:lnTo>
                  <a:lnTo>
                    <a:pt x="26454" y="392894"/>
                  </a:lnTo>
                  <a:lnTo>
                    <a:pt x="80858" y="435837"/>
                  </a:lnTo>
                  <a:lnTo>
                    <a:pt x="116659" y="441547"/>
                  </a:lnTo>
                  <a:lnTo>
                    <a:pt x="157141" y="439393"/>
                  </a:lnTo>
                  <a:lnTo>
                    <a:pt x="201515" y="431356"/>
                  </a:lnTo>
                  <a:lnTo>
                    <a:pt x="248992" y="419420"/>
                  </a:lnTo>
                  <a:lnTo>
                    <a:pt x="294757" y="401164"/>
                  </a:lnTo>
                  <a:lnTo>
                    <a:pt x="333917" y="373900"/>
                  </a:lnTo>
                  <a:lnTo>
                    <a:pt x="365573" y="339202"/>
                  </a:lnTo>
                  <a:lnTo>
                    <a:pt x="388823" y="298640"/>
                  </a:lnTo>
                  <a:lnTo>
                    <a:pt x="402768" y="253789"/>
                  </a:lnTo>
                  <a:lnTo>
                    <a:pt x="406505" y="206218"/>
                  </a:lnTo>
                  <a:lnTo>
                    <a:pt x="399134" y="157502"/>
                  </a:lnTo>
                  <a:lnTo>
                    <a:pt x="380870" y="111741"/>
                  </a:lnTo>
                  <a:lnTo>
                    <a:pt x="353601" y="72584"/>
                  </a:lnTo>
                  <a:lnTo>
                    <a:pt x="318899" y="40930"/>
                  </a:lnTo>
                  <a:lnTo>
                    <a:pt x="278335" y="17680"/>
                  </a:lnTo>
                  <a:lnTo>
                    <a:pt x="233482" y="3737"/>
                  </a:lnTo>
                  <a:lnTo>
                    <a:pt x="185911" y="0"/>
                  </a:lnTo>
                  <a:close/>
                </a:path>
              </a:pathLst>
            </a:custGeom>
            <a:solidFill>
              <a:srgbClr val="E5A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703958" y="5136922"/>
              <a:ext cx="372745" cy="372110"/>
            </a:xfrm>
            <a:custGeom>
              <a:avLst/>
              <a:gdLst/>
              <a:ahLst/>
              <a:cxnLst/>
              <a:rect l="l" t="t" r="r" b="b"/>
              <a:pathLst>
                <a:path w="372744" h="372110">
                  <a:moveTo>
                    <a:pt x="370030" y="188619"/>
                  </a:moveTo>
                  <a:lnTo>
                    <a:pt x="257062" y="188619"/>
                  </a:lnTo>
                  <a:lnTo>
                    <a:pt x="279960" y="194573"/>
                  </a:lnTo>
                  <a:lnTo>
                    <a:pt x="302311" y="213680"/>
                  </a:lnTo>
                  <a:lnTo>
                    <a:pt x="312846" y="240776"/>
                  </a:lnTo>
                  <a:lnTo>
                    <a:pt x="306381" y="264806"/>
                  </a:lnTo>
                  <a:lnTo>
                    <a:pt x="288337" y="283210"/>
                  </a:lnTo>
                  <a:lnTo>
                    <a:pt x="264134" y="293426"/>
                  </a:lnTo>
                  <a:lnTo>
                    <a:pt x="249107" y="311172"/>
                  </a:lnTo>
                  <a:lnTo>
                    <a:pt x="255234" y="342308"/>
                  </a:lnTo>
                  <a:lnTo>
                    <a:pt x="282902" y="369539"/>
                  </a:lnTo>
                  <a:lnTo>
                    <a:pt x="302094" y="371873"/>
                  </a:lnTo>
                  <a:lnTo>
                    <a:pt x="331782" y="339331"/>
                  </a:lnTo>
                  <a:lnTo>
                    <a:pt x="355031" y="298771"/>
                  </a:lnTo>
                  <a:lnTo>
                    <a:pt x="368975" y="253920"/>
                  </a:lnTo>
                  <a:lnTo>
                    <a:pt x="372712" y="206348"/>
                  </a:lnTo>
                  <a:lnTo>
                    <a:pt x="370030" y="188619"/>
                  </a:lnTo>
                  <a:close/>
                </a:path>
                <a:path w="372744" h="372110">
                  <a:moveTo>
                    <a:pt x="159421" y="0"/>
                  </a:moveTo>
                  <a:lnTo>
                    <a:pt x="117451" y="4187"/>
                  </a:lnTo>
                  <a:lnTo>
                    <a:pt x="68041" y="23689"/>
                  </a:lnTo>
                  <a:lnTo>
                    <a:pt x="37841" y="50288"/>
                  </a:lnTo>
                  <a:lnTo>
                    <a:pt x="12857" y="85199"/>
                  </a:lnTo>
                  <a:lnTo>
                    <a:pt x="0" y="112026"/>
                  </a:lnTo>
                  <a:lnTo>
                    <a:pt x="216114" y="115557"/>
                  </a:lnTo>
                  <a:lnTo>
                    <a:pt x="215302" y="159128"/>
                  </a:lnTo>
                  <a:lnTo>
                    <a:pt x="215939" y="181525"/>
                  </a:lnTo>
                  <a:lnTo>
                    <a:pt x="218842" y="189836"/>
                  </a:lnTo>
                  <a:lnTo>
                    <a:pt x="224826" y="191146"/>
                  </a:lnTo>
                  <a:lnTo>
                    <a:pt x="237418" y="189562"/>
                  </a:lnTo>
                  <a:lnTo>
                    <a:pt x="257062" y="188619"/>
                  </a:lnTo>
                  <a:lnTo>
                    <a:pt x="370030" y="188619"/>
                  </a:lnTo>
                  <a:lnTo>
                    <a:pt x="365341" y="157628"/>
                  </a:lnTo>
                  <a:lnTo>
                    <a:pt x="347654" y="112944"/>
                  </a:lnTo>
                  <a:lnTo>
                    <a:pt x="321372" y="74513"/>
                  </a:lnTo>
                  <a:lnTo>
                    <a:pt x="287951" y="43168"/>
                  </a:lnTo>
                  <a:lnTo>
                    <a:pt x="248849" y="19745"/>
                  </a:lnTo>
                  <a:lnTo>
                    <a:pt x="205520" y="5078"/>
                  </a:lnTo>
                  <a:lnTo>
                    <a:pt x="159421" y="0"/>
                  </a:lnTo>
                  <a:close/>
                </a:path>
              </a:pathLst>
            </a:custGeom>
            <a:solidFill>
              <a:srgbClr val="2E2B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42640" y="6721560"/>
              <a:ext cx="139785" cy="12090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683098" y="6736611"/>
              <a:ext cx="162836" cy="1471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02448" y="5648127"/>
              <a:ext cx="478790" cy="161290"/>
            </a:xfrm>
            <a:custGeom>
              <a:avLst/>
              <a:gdLst/>
              <a:ahLst/>
              <a:cxnLst/>
              <a:rect l="l" t="t" r="r" b="b"/>
              <a:pathLst>
                <a:path w="478790" h="161289">
                  <a:moveTo>
                    <a:pt x="0" y="0"/>
                  </a:moveTo>
                  <a:lnTo>
                    <a:pt x="36598" y="62902"/>
                  </a:lnTo>
                  <a:lnTo>
                    <a:pt x="67611" y="95334"/>
                  </a:lnTo>
                  <a:lnTo>
                    <a:pt x="103764" y="122122"/>
                  </a:lnTo>
                  <a:lnTo>
                    <a:pt x="144332" y="142507"/>
                  </a:lnTo>
                  <a:lnTo>
                    <a:pt x="188589" y="155730"/>
                  </a:lnTo>
                  <a:lnTo>
                    <a:pt x="235806" y="161030"/>
                  </a:lnTo>
                  <a:lnTo>
                    <a:pt x="283210" y="157850"/>
                  </a:lnTo>
                  <a:lnTo>
                    <a:pt x="328010" y="146622"/>
                  </a:lnTo>
                  <a:lnTo>
                    <a:pt x="369447" y="128074"/>
                  </a:lnTo>
                  <a:lnTo>
                    <a:pt x="406761" y="102932"/>
                  </a:lnTo>
                  <a:lnTo>
                    <a:pt x="439192" y="71922"/>
                  </a:lnTo>
                  <a:lnTo>
                    <a:pt x="465979" y="35771"/>
                  </a:lnTo>
                  <a:lnTo>
                    <a:pt x="478564" y="10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94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811842" y="4931917"/>
              <a:ext cx="237749" cy="24912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5154620" y="7558795"/>
              <a:ext cx="160655" cy="234950"/>
            </a:xfrm>
            <a:custGeom>
              <a:avLst/>
              <a:gdLst/>
              <a:ahLst/>
              <a:cxnLst/>
              <a:rect l="l" t="t" r="r" b="b"/>
              <a:pathLst>
                <a:path w="160655" h="234950">
                  <a:moveTo>
                    <a:pt x="0" y="0"/>
                  </a:moveTo>
                  <a:lnTo>
                    <a:pt x="16355" y="234547"/>
                  </a:lnTo>
                  <a:lnTo>
                    <a:pt x="147807" y="219448"/>
                  </a:lnTo>
                  <a:lnTo>
                    <a:pt x="160246" y="22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4481241" y="7690400"/>
              <a:ext cx="295275" cy="123825"/>
            </a:xfrm>
            <a:custGeom>
              <a:avLst/>
              <a:gdLst/>
              <a:ahLst/>
              <a:cxnLst/>
              <a:rect l="l" t="t" r="r" b="b"/>
              <a:pathLst>
                <a:path w="295275" h="123825">
                  <a:moveTo>
                    <a:pt x="164701" y="0"/>
                  </a:moveTo>
                  <a:lnTo>
                    <a:pt x="13125" y="26114"/>
                  </a:lnTo>
                  <a:lnTo>
                    <a:pt x="3497" y="35706"/>
                  </a:lnTo>
                  <a:lnTo>
                    <a:pt x="0" y="51556"/>
                  </a:lnTo>
                  <a:lnTo>
                    <a:pt x="2918" y="66945"/>
                  </a:lnTo>
                  <a:lnTo>
                    <a:pt x="12538" y="75160"/>
                  </a:lnTo>
                  <a:lnTo>
                    <a:pt x="276457" y="123744"/>
                  </a:lnTo>
                  <a:lnTo>
                    <a:pt x="294813" y="23936"/>
                  </a:lnTo>
                  <a:lnTo>
                    <a:pt x="164701" y="0"/>
                  </a:lnTo>
                  <a:close/>
                </a:path>
              </a:pathLst>
            </a:custGeom>
            <a:solidFill>
              <a:srgbClr val="DB6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4651404" y="7488839"/>
              <a:ext cx="201295" cy="226060"/>
            </a:xfrm>
            <a:custGeom>
              <a:avLst/>
              <a:gdLst/>
              <a:ahLst/>
              <a:cxnLst/>
              <a:rect l="l" t="t" r="r" b="b"/>
              <a:pathLst>
                <a:path w="201294" h="226059">
                  <a:moveTo>
                    <a:pt x="51893" y="0"/>
                  </a:moveTo>
                  <a:lnTo>
                    <a:pt x="0" y="205355"/>
                  </a:lnTo>
                  <a:lnTo>
                    <a:pt x="124645" y="225500"/>
                  </a:lnTo>
                  <a:lnTo>
                    <a:pt x="200821" y="22575"/>
                  </a:lnTo>
                  <a:lnTo>
                    <a:pt x="51893" y="0"/>
                  </a:lnTo>
                  <a:close/>
                </a:path>
              </a:pathLst>
            </a:custGeom>
            <a:solidFill>
              <a:srgbClr val="4C7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5741378" y="5708319"/>
              <a:ext cx="581025" cy="1115695"/>
            </a:xfrm>
            <a:custGeom>
              <a:avLst/>
              <a:gdLst/>
              <a:ahLst/>
              <a:cxnLst/>
              <a:rect l="l" t="t" r="r" b="b"/>
              <a:pathLst>
                <a:path w="581025" h="1115695">
                  <a:moveTo>
                    <a:pt x="459971" y="0"/>
                  </a:moveTo>
                  <a:lnTo>
                    <a:pt x="406197" y="20312"/>
                  </a:lnTo>
                  <a:lnTo>
                    <a:pt x="374344" y="86301"/>
                  </a:lnTo>
                  <a:lnTo>
                    <a:pt x="364232" y="135669"/>
                  </a:lnTo>
                  <a:lnTo>
                    <a:pt x="357912" y="190064"/>
                  </a:lnTo>
                  <a:lnTo>
                    <a:pt x="355321" y="245071"/>
                  </a:lnTo>
                  <a:lnTo>
                    <a:pt x="356393" y="296273"/>
                  </a:lnTo>
                  <a:lnTo>
                    <a:pt x="361067" y="339255"/>
                  </a:lnTo>
                  <a:lnTo>
                    <a:pt x="368076" y="389318"/>
                  </a:lnTo>
                  <a:lnTo>
                    <a:pt x="373998" y="447907"/>
                  </a:lnTo>
                  <a:lnTo>
                    <a:pt x="378751" y="508502"/>
                  </a:lnTo>
                  <a:lnTo>
                    <a:pt x="382250" y="564586"/>
                  </a:lnTo>
                  <a:lnTo>
                    <a:pt x="384411" y="609639"/>
                  </a:lnTo>
                  <a:lnTo>
                    <a:pt x="385150" y="637141"/>
                  </a:lnTo>
                  <a:lnTo>
                    <a:pt x="324970" y="712222"/>
                  </a:lnTo>
                  <a:lnTo>
                    <a:pt x="192575" y="845128"/>
                  </a:lnTo>
                  <a:lnTo>
                    <a:pt x="60179" y="971829"/>
                  </a:lnTo>
                  <a:lnTo>
                    <a:pt x="0" y="1028291"/>
                  </a:lnTo>
                  <a:lnTo>
                    <a:pt x="105316" y="1115545"/>
                  </a:lnTo>
                  <a:lnTo>
                    <a:pt x="363087" y="924716"/>
                  </a:lnTo>
                  <a:lnTo>
                    <a:pt x="497589" y="818794"/>
                  </a:lnTo>
                  <a:lnTo>
                    <a:pt x="552543" y="759698"/>
                  </a:lnTo>
                  <a:lnTo>
                    <a:pt x="571668" y="709348"/>
                  </a:lnTo>
                  <a:lnTo>
                    <a:pt x="578498" y="650391"/>
                  </a:lnTo>
                  <a:lnTo>
                    <a:pt x="580271" y="604937"/>
                  </a:lnTo>
                  <a:lnTo>
                    <a:pt x="580958" y="551588"/>
                  </a:lnTo>
                  <a:lnTo>
                    <a:pt x="580566" y="492410"/>
                  </a:lnTo>
                  <a:lnTo>
                    <a:pt x="579101" y="429469"/>
                  </a:lnTo>
                  <a:lnTo>
                    <a:pt x="576570" y="364830"/>
                  </a:lnTo>
                  <a:lnTo>
                    <a:pt x="572979" y="300560"/>
                  </a:lnTo>
                  <a:lnTo>
                    <a:pt x="568335" y="238724"/>
                  </a:lnTo>
                  <a:lnTo>
                    <a:pt x="562645" y="181389"/>
                  </a:lnTo>
                  <a:lnTo>
                    <a:pt x="555915" y="130621"/>
                  </a:lnTo>
                  <a:lnTo>
                    <a:pt x="548152" y="88485"/>
                  </a:lnTo>
                  <a:lnTo>
                    <a:pt x="529554" y="38374"/>
                  </a:lnTo>
                  <a:lnTo>
                    <a:pt x="493775" y="9314"/>
                  </a:lnTo>
                  <a:lnTo>
                    <a:pt x="459971" y="0"/>
                  </a:lnTo>
                  <a:close/>
                </a:path>
              </a:pathLst>
            </a:custGeom>
            <a:solidFill>
              <a:srgbClr val="DE63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665" y="10652470"/>
            <a:ext cx="821690" cy="260350"/>
            <a:chOff x="837665" y="10652470"/>
            <a:chExt cx="821690" cy="260350"/>
          </a:xfrm>
        </p:grpSpPr>
        <p:sp>
          <p:nvSpPr>
            <p:cNvPr id="3" name="object 3"/>
            <p:cNvSpPr/>
            <p:nvPr/>
          </p:nvSpPr>
          <p:spPr>
            <a:xfrm>
              <a:off x="902736" y="10752583"/>
              <a:ext cx="23967" cy="11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9121" y="10683075"/>
              <a:ext cx="176249" cy="1997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1373" y="10734385"/>
              <a:ext cx="35981" cy="290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6519" y="10761040"/>
              <a:ext cx="30480" cy="10795"/>
            </a:xfrm>
            <a:custGeom>
              <a:avLst/>
              <a:gdLst/>
              <a:ahLst/>
              <a:cxnLst/>
              <a:rect l="l" t="t" r="r" b="b"/>
              <a:pathLst>
                <a:path w="30480" h="10795">
                  <a:moveTo>
                    <a:pt x="0" y="0"/>
                  </a:moveTo>
                  <a:lnTo>
                    <a:pt x="146" y="240"/>
                  </a:lnTo>
                  <a:lnTo>
                    <a:pt x="691" y="2680"/>
                  </a:lnTo>
                  <a:lnTo>
                    <a:pt x="13447" y="8109"/>
                  </a:lnTo>
                  <a:lnTo>
                    <a:pt x="20797" y="10182"/>
                  </a:lnTo>
                  <a:lnTo>
                    <a:pt x="25528" y="9138"/>
                  </a:lnTo>
                  <a:lnTo>
                    <a:pt x="26821" y="8103"/>
                  </a:lnTo>
                  <a:lnTo>
                    <a:pt x="17930" y="8103"/>
                  </a:lnTo>
                  <a:lnTo>
                    <a:pt x="11272" y="5744"/>
                  </a:lnTo>
                  <a:lnTo>
                    <a:pt x="0" y="0"/>
                  </a:lnTo>
                  <a:close/>
                </a:path>
                <a:path w="30480" h="10795">
                  <a:moveTo>
                    <a:pt x="27842" y="4261"/>
                  </a:moveTo>
                  <a:lnTo>
                    <a:pt x="22583" y="7475"/>
                  </a:lnTo>
                  <a:lnTo>
                    <a:pt x="17930" y="8103"/>
                  </a:lnTo>
                  <a:lnTo>
                    <a:pt x="26821" y="8103"/>
                  </a:lnTo>
                  <a:lnTo>
                    <a:pt x="30428" y="5214"/>
                  </a:lnTo>
                  <a:lnTo>
                    <a:pt x="27842" y="4261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2209" y="0"/>
                  </a:moveTo>
                  <a:lnTo>
                    <a:pt x="2460" y="1727"/>
                  </a:lnTo>
                  <a:lnTo>
                    <a:pt x="0" y="2502"/>
                  </a:lnTo>
                  <a:lnTo>
                    <a:pt x="439" y="3162"/>
                  </a:lnTo>
                  <a:lnTo>
                    <a:pt x="14345" y="11580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28806" y="1327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9004" y="4010"/>
                  </a:lnTo>
                  <a:lnTo>
                    <a:pt x="2209" y="0"/>
                  </a:lnTo>
                  <a:close/>
                </a:path>
                <a:path w="30480" h="17145">
                  <a:moveTo>
                    <a:pt x="30177" y="11727"/>
                  </a:moveTo>
                  <a:lnTo>
                    <a:pt x="27234" y="13277"/>
                  </a:lnTo>
                  <a:lnTo>
                    <a:pt x="28806" y="13277"/>
                  </a:lnTo>
                  <a:lnTo>
                    <a:pt x="30177" y="11727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5054" y="10763901"/>
              <a:ext cx="30480" cy="17145"/>
            </a:xfrm>
            <a:custGeom>
              <a:avLst/>
              <a:gdLst/>
              <a:ahLst/>
              <a:cxnLst/>
              <a:rect l="l" t="t" r="r" b="b"/>
              <a:pathLst>
                <a:path w="30480" h="17145">
                  <a:moveTo>
                    <a:pt x="0" y="2502"/>
                  </a:moveTo>
                  <a:lnTo>
                    <a:pt x="439" y="3162"/>
                  </a:lnTo>
                  <a:lnTo>
                    <a:pt x="14345" y="11580"/>
                  </a:lnTo>
                  <a:lnTo>
                    <a:pt x="16167" y="12428"/>
                  </a:lnTo>
                  <a:lnTo>
                    <a:pt x="18009" y="13277"/>
                  </a:lnTo>
                  <a:lnTo>
                    <a:pt x="25622" y="16879"/>
                  </a:lnTo>
                  <a:lnTo>
                    <a:pt x="30177" y="11727"/>
                  </a:lnTo>
                  <a:lnTo>
                    <a:pt x="27234" y="13277"/>
                  </a:lnTo>
                  <a:lnTo>
                    <a:pt x="22491" y="11360"/>
                  </a:lnTo>
                  <a:lnTo>
                    <a:pt x="18271" y="9748"/>
                  </a:lnTo>
                  <a:lnTo>
                    <a:pt x="13633" y="6879"/>
                  </a:lnTo>
                  <a:lnTo>
                    <a:pt x="9004" y="4010"/>
                  </a:lnTo>
                  <a:lnTo>
                    <a:pt x="2209" y="0"/>
                  </a:lnTo>
                  <a:lnTo>
                    <a:pt x="2460" y="1727"/>
                  </a:lnTo>
                  <a:lnTo>
                    <a:pt x="0" y="2502"/>
                  </a:lnTo>
                  <a:close/>
                </a:path>
              </a:pathLst>
            </a:custGeom>
            <a:ln w="3175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972" y="10684996"/>
              <a:ext cx="90577" cy="1407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4391" y="10738835"/>
              <a:ext cx="27685" cy="207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1321" y="10842771"/>
              <a:ext cx="153035" cy="32384"/>
            </a:xfrm>
            <a:custGeom>
              <a:avLst/>
              <a:gdLst/>
              <a:ahLst/>
              <a:cxnLst/>
              <a:rect l="l" t="t" r="r" b="b"/>
              <a:pathLst>
                <a:path w="153034" h="32384">
                  <a:moveTo>
                    <a:pt x="7835" y="24930"/>
                  </a:moveTo>
                  <a:lnTo>
                    <a:pt x="7556" y="24206"/>
                  </a:lnTo>
                  <a:lnTo>
                    <a:pt x="6819" y="23622"/>
                  </a:lnTo>
                  <a:lnTo>
                    <a:pt x="6159" y="21653"/>
                  </a:lnTo>
                  <a:lnTo>
                    <a:pt x="6337" y="20548"/>
                  </a:lnTo>
                  <a:lnTo>
                    <a:pt x="5994" y="19342"/>
                  </a:lnTo>
                  <a:lnTo>
                    <a:pt x="3670" y="20548"/>
                  </a:lnTo>
                  <a:lnTo>
                    <a:pt x="0" y="19570"/>
                  </a:lnTo>
                  <a:lnTo>
                    <a:pt x="254" y="21564"/>
                  </a:lnTo>
                  <a:lnTo>
                    <a:pt x="1701" y="22796"/>
                  </a:lnTo>
                  <a:lnTo>
                    <a:pt x="4457" y="24396"/>
                  </a:lnTo>
                  <a:lnTo>
                    <a:pt x="6096" y="24993"/>
                  </a:lnTo>
                  <a:lnTo>
                    <a:pt x="7835" y="24930"/>
                  </a:lnTo>
                  <a:close/>
                </a:path>
                <a:path w="153034" h="32384">
                  <a:moveTo>
                    <a:pt x="19558" y="29298"/>
                  </a:moveTo>
                  <a:lnTo>
                    <a:pt x="18630" y="28892"/>
                  </a:lnTo>
                  <a:lnTo>
                    <a:pt x="16408" y="27178"/>
                  </a:lnTo>
                  <a:lnTo>
                    <a:pt x="16268" y="25819"/>
                  </a:lnTo>
                  <a:lnTo>
                    <a:pt x="13893" y="28041"/>
                  </a:lnTo>
                  <a:lnTo>
                    <a:pt x="10934" y="27457"/>
                  </a:lnTo>
                  <a:lnTo>
                    <a:pt x="11506" y="30391"/>
                  </a:lnTo>
                  <a:lnTo>
                    <a:pt x="17526" y="32067"/>
                  </a:lnTo>
                  <a:lnTo>
                    <a:pt x="19558" y="29298"/>
                  </a:lnTo>
                  <a:close/>
                </a:path>
                <a:path w="153034" h="32384">
                  <a:moveTo>
                    <a:pt x="37274" y="21513"/>
                  </a:moveTo>
                  <a:lnTo>
                    <a:pt x="36918" y="18072"/>
                  </a:lnTo>
                  <a:lnTo>
                    <a:pt x="36703" y="17932"/>
                  </a:lnTo>
                  <a:lnTo>
                    <a:pt x="35039" y="17932"/>
                  </a:lnTo>
                  <a:lnTo>
                    <a:pt x="32359" y="17932"/>
                  </a:lnTo>
                  <a:lnTo>
                    <a:pt x="32016" y="17195"/>
                  </a:lnTo>
                  <a:lnTo>
                    <a:pt x="31940" y="18846"/>
                  </a:lnTo>
                  <a:lnTo>
                    <a:pt x="31165" y="20294"/>
                  </a:lnTo>
                  <a:lnTo>
                    <a:pt x="30480" y="20434"/>
                  </a:lnTo>
                  <a:lnTo>
                    <a:pt x="30200" y="20967"/>
                  </a:lnTo>
                  <a:lnTo>
                    <a:pt x="32651" y="22326"/>
                  </a:lnTo>
                  <a:lnTo>
                    <a:pt x="37274" y="21513"/>
                  </a:lnTo>
                  <a:close/>
                </a:path>
                <a:path w="153034" h="32384">
                  <a:moveTo>
                    <a:pt x="115430" y="15836"/>
                  </a:moveTo>
                  <a:lnTo>
                    <a:pt x="115125" y="14897"/>
                  </a:lnTo>
                  <a:lnTo>
                    <a:pt x="114935" y="14605"/>
                  </a:lnTo>
                  <a:lnTo>
                    <a:pt x="112661" y="15697"/>
                  </a:lnTo>
                  <a:lnTo>
                    <a:pt x="111594" y="15836"/>
                  </a:lnTo>
                  <a:lnTo>
                    <a:pt x="115430" y="15836"/>
                  </a:lnTo>
                  <a:close/>
                </a:path>
                <a:path w="153034" h="32384">
                  <a:moveTo>
                    <a:pt x="117944" y="17792"/>
                  </a:moveTo>
                  <a:lnTo>
                    <a:pt x="116293" y="17526"/>
                  </a:lnTo>
                  <a:lnTo>
                    <a:pt x="115595" y="16344"/>
                  </a:lnTo>
                  <a:lnTo>
                    <a:pt x="115468" y="15963"/>
                  </a:lnTo>
                  <a:lnTo>
                    <a:pt x="110642" y="15963"/>
                  </a:lnTo>
                  <a:lnTo>
                    <a:pt x="109499" y="15963"/>
                  </a:lnTo>
                  <a:lnTo>
                    <a:pt x="110426" y="19075"/>
                  </a:lnTo>
                  <a:lnTo>
                    <a:pt x="116078" y="20370"/>
                  </a:lnTo>
                  <a:lnTo>
                    <a:pt x="117944" y="17792"/>
                  </a:lnTo>
                  <a:close/>
                </a:path>
                <a:path w="153034" h="32384">
                  <a:moveTo>
                    <a:pt x="136994" y="24422"/>
                  </a:moveTo>
                  <a:lnTo>
                    <a:pt x="134175" y="25438"/>
                  </a:lnTo>
                  <a:lnTo>
                    <a:pt x="132562" y="25425"/>
                  </a:lnTo>
                  <a:lnTo>
                    <a:pt x="132283" y="25069"/>
                  </a:lnTo>
                  <a:lnTo>
                    <a:pt x="131546" y="26111"/>
                  </a:lnTo>
                  <a:lnTo>
                    <a:pt x="130314" y="26657"/>
                  </a:lnTo>
                  <a:lnTo>
                    <a:pt x="129387" y="27533"/>
                  </a:lnTo>
                  <a:lnTo>
                    <a:pt x="131876" y="29019"/>
                  </a:lnTo>
                  <a:lnTo>
                    <a:pt x="135661" y="27787"/>
                  </a:lnTo>
                  <a:lnTo>
                    <a:pt x="136791" y="25565"/>
                  </a:lnTo>
                  <a:lnTo>
                    <a:pt x="136779" y="25438"/>
                  </a:lnTo>
                  <a:lnTo>
                    <a:pt x="136994" y="24422"/>
                  </a:lnTo>
                  <a:close/>
                </a:path>
                <a:path w="153034" h="32384">
                  <a:moveTo>
                    <a:pt x="147243" y="16802"/>
                  </a:moveTo>
                  <a:lnTo>
                    <a:pt x="147116" y="16370"/>
                  </a:lnTo>
                  <a:lnTo>
                    <a:pt x="144919" y="17094"/>
                  </a:lnTo>
                  <a:lnTo>
                    <a:pt x="142379" y="16941"/>
                  </a:lnTo>
                  <a:lnTo>
                    <a:pt x="142405" y="19532"/>
                  </a:lnTo>
                  <a:lnTo>
                    <a:pt x="142252" y="20383"/>
                  </a:lnTo>
                  <a:lnTo>
                    <a:pt x="141744" y="21818"/>
                  </a:lnTo>
                  <a:lnTo>
                    <a:pt x="145110" y="22059"/>
                  </a:lnTo>
                  <a:lnTo>
                    <a:pt x="146723" y="19532"/>
                  </a:lnTo>
                  <a:lnTo>
                    <a:pt x="147193" y="17094"/>
                  </a:lnTo>
                  <a:lnTo>
                    <a:pt x="147243" y="16802"/>
                  </a:lnTo>
                  <a:close/>
                </a:path>
                <a:path w="153034" h="32384">
                  <a:moveTo>
                    <a:pt x="152450" y="6705"/>
                  </a:moveTo>
                  <a:lnTo>
                    <a:pt x="152184" y="673"/>
                  </a:lnTo>
                  <a:lnTo>
                    <a:pt x="149212" y="0"/>
                  </a:lnTo>
                  <a:lnTo>
                    <a:pt x="148577" y="1854"/>
                  </a:lnTo>
                  <a:lnTo>
                    <a:pt x="148247" y="4368"/>
                  </a:lnTo>
                  <a:lnTo>
                    <a:pt x="147739" y="5232"/>
                  </a:lnTo>
                  <a:lnTo>
                    <a:pt x="148945" y="5816"/>
                  </a:lnTo>
                  <a:lnTo>
                    <a:pt x="149352" y="7188"/>
                  </a:lnTo>
                  <a:lnTo>
                    <a:pt x="150075" y="8267"/>
                  </a:lnTo>
                  <a:lnTo>
                    <a:pt x="152450" y="6705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2894" y="10661217"/>
              <a:ext cx="123506" cy="1006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6272" y="10847281"/>
              <a:ext cx="6985" cy="8255"/>
            </a:xfrm>
            <a:custGeom>
              <a:avLst/>
              <a:gdLst/>
              <a:ahLst/>
              <a:cxnLst/>
              <a:rect l="l" t="t" r="r" b="b"/>
              <a:pathLst>
                <a:path w="6984" h="8254">
                  <a:moveTo>
                    <a:pt x="2020" y="0"/>
                  </a:moveTo>
                  <a:lnTo>
                    <a:pt x="0" y="2031"/>
                  </a:lnTo>
                  <a:lnTo>
                    <a:pt x="397" y="7696"/>
                  </a:lnTo>
                  <a:lnTo>
                    <a:pt x="3497" y="8188"/>
                  </a:lnTo>
                  <a:lnTo>
                    <a:pt x="3455" y="5612"/>
                  </a:lnTo>
                  <a:lnTo>
                    <a:pt x="5141" y="4743"/>
                  </a:lnTo>
                  <a:lnTo>
                    <a:pt x="6533" y="3601"/>
                  </a:lnTo>
                  <a:lnTo>
                    <a:pt x="3204" y="2952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441" y="10862722"/>
              <a:ext cx="12065" cy="28575"/>
            </a:xfrm>
            <a:custGeom>
              <a:avLst/>
              <a:gdLst/>
              <a:ahLst/>
              <a:cxnLst/>
              <a:rect l="l" t="t" r="r" b="b"/>
              <a:pathLst>
                <a:path w="12065" h="28575">
                  <a:moveTo>
                    <a:pt x="931" y="4973"/>
                  </a:moveTo>
                  <a:lnTo>
                    <a:pt x="0" y="21831"/>
                  </a:lnTo>
                  <a:lnTo>
                    <a:pt x="5005" y="25266"/>
                  </a:lnTo>
                  <a:lnTo>
                    <a:pt x="5078" y="28334"/>
                  </a:lnTo>
                  <a:lnTo>
                    <a:pt x="7504" y="24585"/>
                  </a:lnTo>
                  <a:lnTo>
                    <a:pt x="4952" y="24585"/>
                  </a:lnTo>
                  <a:lnTo>
                    <a:pt x="345" y="20323"/>
                  </a:lnTo>
                  <a:lnTo>
                    <a:pt x="999" y="6114"/>
                  </a:lnTo>
                  <a:lnTo>
                    <a:pt x="931" y="4973"/>
                  </a:lnTo>
                  <a:close/>
                </a:path>
                <a:path w="12065" h="28575">
                  <a:moveTo>
                    <a:pt x="10080" y="18028"/>
                  </a:moveTo>
                  <a:lnTo>
                    <a:pt x="4952" y="24585"/>
                  </a:lnTo>
                  <a:lnTo>
                    <a:pt x="7504" y="24585"/>
                  </a:lnTo>
                  <a:lnTo>
                    <a:pt x="9633" y="21297"/>
                  </a:lnTo>
                  <a:lnTo>
                    <a:pt x="10080" y="18028"/>
                  </a:lnTo>
                  <a:close/>
                </a:path>
                <a:path w="12065" h="28575">
                  <a:moveTo>
                    <a:pt x="10704" y="12512"/>
                  </a:moveTo>
                  <a:lnTo>
                    <a:pt x="10167" y="17392"/>
                  </a:lnTo>
                  <a:lnTo>
                    <a:pt x="10080" y="18028"/>
                  </a:lnTo>
                  <a:lnTo>
                    <a:pt x="11486" y="16229"/>
                  </a:lnTo>
                  <a:lnTo>
                    <a:pt x="10704" y="12512"/>
                  </a:lnTo>
                  <a:close/>
                </a:path>
                <a:path w="12065" h="28575">
                  <a:moveTo>
                    <a:pt x="9926" y="0"/>
                  </a:moveTo>
                  <a:lnTo>
                    <a:pt x="9643" y="1151"/>
                  </a:lnTo>
                  <a:lnTo>
                    <a:pt x="9277" y="2261"/>
                  </a:lnTo>
                  <a:lnTo>
                    <a:pt x="8785" y="3382"/>
                  </a:lnTo>
                  <a:lnTo>
                    <a:pt x="10704" y="12512"/>
                  </a:lnTo>
                  <a:lnTo>
                    <a:pt x="11151" y="8460"/>
                  </a:lnTo>
                  <a:lnTo>
                    <a:pt x="9737" y="4408"/>
                  </a:lnTo>
                  <a:lnTo>
                    <a:pt x="10537" y="4408"/>
                  </a:lnTo>
                  <a:lnTo>
                    <a:pt x="10661" y="1151"/>
                  </a:lnTo>
                  <a:lnTo>
                    <a:pt x="10722" y="523"/>
                  </a:lnTo>
                  <a:lnTo>
                    <a:pt x="10250" y="178"/>
                  </a:lnTo>
                  <a:lnTo>
                    <a:pt x="9926" y="0"/>
                  </a:lnTo>
                  <a:close/>
                </a:path>
                <a:path w="12065" h="28575">
                  <a:moveTo>
                    <a:pt x="10537" y="4408"/>
                  </a:moveTo>
                  <a:lnTo>
                    <a:pt x="9737" y="4408"/>
                  </a:lnTo>
                  <a:lnTo>
                    <a:pt x="10879" y="6114"/>
                  </a:lnTo>
                  <a:lnTo>
                    <a:pt x="11968" y="7413"/>
                  </a:lnTo>
                  <a:lnTo>
                    <a:pt x="10512" y="5193"/>
                  </a:lnTo>
                  <a:lnTo>
                    <a:pt x="10537" y="4408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1998" y="10692187"/>
              <a:ext cx="2540" cy="173990"/>
            </a:xfrm>
            <a:custGeom>
              <a:avLst/>
              <a:gdLst/>
              <a:ahLst/>
              <a:cxnLst/>
              <a:rect l="l" t="t" r="r" b="b"/>
              <a:pathLst>
                <a:path w="2540" h="173990">
                  <a:moveTo>
                    <a:pt x="2429" y="0"/>
                  </a:moveTo>
                  <a:lnTo>
                    <a:pt x="0" y="0"/>
                  </a:lnTo>
                  <a:lnTo>
                    <a:pt x="0" y="173439"/>
                  </a:lnTo>
                  <a:lnTo>
                    <a:pt x="2429" y="173439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874160" y="10644752"/>
            <a:ext cx="783325" cy="2738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70683" y="10601144"/>
            <a:ext cx="993140" cy="311785"/>
            <a:chOff x="2870683" y="10601144"/>
            <a:chExt cx="993140" cy="311785"/>
          </a:xfrm>
        </p:grpSpPr>
        <p:sp>
          <p:nvSpPr>
            <p:cNvPr id="18" name="object 18"/>
            <p:cNvSpPr/>
            <p:nvPr/>
          </p:nvSpPr>
          <p:spPr>
            <a:xfrm>
              <a:off x="2870683" y="10601144"/>
              <a:ext cx="992982" cy="311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32519" y="10876757"/>
              <a:ext cx="9525" cy="8255"/>
            </a:xfrm>
            <a:custGeom>
              <a:avLst/>
              <a:gdLst/>
              <a:ahLst/>
              <a:cxnLst/>
              <a:rect l="l" t="t" r="r" b="b"/>
              <a:pathLst>
                <a:path w="9525" h="8254">
                  <a:moveTo>
                    <a:pt x="3549" y="0"/>
                  </a:moveTo>
                  <a:lnTo>
                    <a:pt x="1204" y="680"/>
                  </a:lnTo>
                  <a:lnTo>
                    <a:pt x="607" y="2335"/>
                  </a:lnTo>
                  <a:lnTo>
                    <a:pt x="0" y="4010"/>
                  </a:lnTo>
                  <a:lnTo>
                    <a:pt x="1350" y="6041"/>
                  </a:lnTo>
                  <a:lnTo>
                    <a:pt x="5884" y="7685"/>
                  </a:lnTo>
                  <a:lnTo>
                    <a:pt x="8198" y="6994"/>
                  </a:lnTo>
                  <a:lnTo>
                    <a:pt x="9413" y="3664"/>
                  </a:lnTo>
                  <a:lnTo>
                    <a:pt x="8083" y="1643"/>
                  </a:lnTo>
                  <a:lnTo>
                    <a:pt x="3549" y="0"/>
                  </a:lnTo>
                  <a:close/>
                </a:path>
              </a:pathLst>
            </a:custGeom>
            <a:solidFill>
              <a:srgbClr val="A51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598952" y="659462"/>
            <a:ext cx="309689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Zaangażowanie</a:t>
            </a:r>
            <a:r>
              <a:rPr sz="1950" b="1" spc="-15" dirty="0">
                <a:solidFill>
                  <a:srgbClr val="FFFFFF"/>
                </a:solidFill>
                <a:latin typeface="Mirador"/>
                <a:cs typeface="Mirador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Mirador"/>
                <a:cs typeface="Mirador"/>
              </a:rPr>
              <a:t>uczniów</a:t>
            </a:r>
            <a:endParaRPr sz="1950">
              <a:latin typeface="Mirador"/>
              <a:cs typeface="Mirado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448048" y="1420844"/>
            <a:ext cx="247650" cy="4781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50" b="1" spc="10" dirty="0">
                <a:solidFill>
                  <a:srgbClr val="FFFFFF"/>
                </a:solidFill>
                <a:latin typeface="Mirador"/>
                <a:cs typeface="Mirador"/>
              </a:rPr>
              <a:t>9</a:t>
            </a:r>
            <a:endParaRPr sz="2950">
              <a:latin typeface="Mirador"/>
              <a:cs typeface="Mirado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60107" y="1202235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38451" y="722421"/>
            <a:ext cx="1576705" cy="617855"/>
            <a:chOff x="638451" y="722421"/>
            <a:chExt cx="1576705" cy="617855"/>
          </a:xfrm>
        </p:grpSpPr>
        <p:sp>
          <p:nvSpPr>
            <p:cNvPr id="24" name="object 24"/>
            <p:cNvSpPr/>
            <p:nvPr/>
          </p:nvSpPr>
          <p:spPr>
            <a:xfrm>
              <a:off x="638451" y="880161"/>
              <a:ext cx="1576705" cy="273050"/>
            </a:xfrm>
            <a:custGeom>
              <a:avLst/>
              <a:gdLst/>
              <a:ahLst/>
              <a:cxnLst/>
              <a:rect l="l" t="t" r="r" b="b"/>
              <a:pathLst>
                <a:path w="1576705" h="273050">
                  <a:moveTo>
                    <a:pt x="1576234" y="0"/>
                  </a:moveTo>
                  <a:lnTo>
                    <a:pt x="0" y="0"/>
                  </a:lnTo>
                  <a:lnTo>
                    <a:pt x="0" y="272567"/>
                  </a:lnTo>
                  <a:lnTo>
                    <a:pt x="1576234" y="272567"/>
                  </a:lnTo>
                  <a:lnTo>
                    <a:pt x="157623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8703" y="722432"/>
              <a:ext cx="1280795" cy="617855"/>
            </a:xfrm>
            <a:custGeom>
              <a:avLst/>
              <a:gdLst/>
              <a:ahLst/>
              <a:cxnLst/>
              <a:rect l="l" t="t" r="r" b="b"/>
              <a:pathLst>
                <a:path w="1280795" h="617855">
                  <a:moveTo>
                    <a:pt x="410679" y="432498"/>
                  </a:moveTo>
                  <a:lnTo>
                    <a:pt x="404787" y="385940"/>
                  </a:lnTo>
                  <a:lnTo>
                    <a:pt x="387527" y="343890"/>
                  </a:lnTo>
                  <a:lnTo>
                    <a:pt x="359549" y="306019"/>
                  </a:lnTo>
                  <a:lnTo>
                    <a:pt x="321462" y="272021"/>
                  </a:lnTo>
                  <a:lnTo>
                    <a:pt x="216268" y="193078"/>
                  </a:lnTo>
                  <a:lnTo>
                    <a:pt x="187325" y="168363"/>
                  </a:lnTo>
                  <a:lnTo>
                    <a:pt x="167144" y="144043"/>
                  </a:lnTo>
                  <a:lnTo>
                    <a:pt x="155321" y="119583"/>
                  </a:lnTo>
                  <a:lnTo>
                    <a:pt x="151472" y="94386"/>
                  </a:lnTo>
                  <a:lnTo>
                    <a:pt x="155054" y="69532"/>
                  </a:lnTo>
                  <a:lnTo>
                    <a:pt x="166941" y="45834"/>
                  </a:lnTo>
                  <a:lnTo>
                    <a:pt x="188760" y="28092"/>
                  </a:lnTo>
                  <a:lnTo>
                    <a:pt x="222173" y="21107"/>
                  </a:lnTo>
                  <a:lnTo>
                    <a:pt x="253377" y="21780"/>
                  </a:lnTo>
                  <a:lnTo>
                    <a:pt x="253377" y="304"/>
                  </a:lnTo>
                  <a:lnTo>
                    <a:pt x="212902" y="0"/>
                  </a:lnTo>
                  <a:lnTo>
                    <a:pt x="155270" y="5511"/>
                  </a:lnTo>
                  <a:lnTo>
                    <a:pt x="107022" y="21056"/>
                  </a:lnTo>
                  <a:lnTo>
                    <a:pt x="67983" y="45046"/>
                  </a:lnTo>
                  <a:lnTo>
                    <a:pt x="37947" y="75971"/>
                  </a:lnTo>
                  <a:lnTo>
                    <a:pt x="16738" y="112268"/>
                  </a:lnTo>
                  <a:lnTo>
                    <a:pt x="4152" y="152387"/>
                  </a:lnTo>
                  <a:lnTo>
                    <a:pt x="0" y="194779"/>
                  </a:lnTo>
                  <a:lnTo>
                    <a:pt x="4610" y="238125"/>
                  </a:lnTo>
                  <a:lnTo>
                    <a:pt x="18618" y="276961"/>
                  </a:lnTo>
                  <a:lnTo>
                    <a:pt x="42240" y="311607"/>
                  </a:lnTo>
                  <a:lnTo>
                    <a:pt x="75730" y="342379"/>
                  </a:lnTo>
                  <a:lnTo>
                    <a:pt x="175882" y="417906"/>
                  </a:lnTo>
                  <a:lnTo>
                    <a:pt x="200787" y="438886"/>
                  </a:lnTo>
                  <a:lnTo>
                    <a:pt x="221107" y="462203"/>
                  </a:lnTo>
                  <a:lnTo>
                    <a:pt x="234810" y="488251"/>
                  </a:lnTo>
                  <a:lnTo>
                    <a:pt x="239826" y="517448"/>
                  </a:lnTo>
                  <a:lnTo>
                    <a:pt x="234975" y="545236"/>
                  </a:lnTo>
                  <a:lnTo>
                    <a:pt x="220586" y="567867"/>
                  </a:lnTo>
                  <a:lnTo>
                    <a:pt x="196875" y="583095"/>
                  </a:lnTo>
                  <a:lnTo>
                    <a:pt x="164096" y="588683"/>
                  </a:lnTo>
                  <a:lnTo>
                    <a:pt x="150114" y="588010"/>
                  </a:lnTo>
                  <a:lnTo>
                    <a:pt x="137375" y="586536"/>
                  </a:lnTo>
                  <a:lnTo>
                    <a:pt x="124536" y="584390"/>
                  </a:lnTo>
                  <a:lnTo>
                    <a:pt x="17843" y="426288"/>
                  </a:lnTo>
                  <a:lnTo>
                    <a:pt x="17843" y="596658"/>
                  </a:lnTo>
                  <a:lnTo>
                    <a:pt x="44081" y="603250"/>
                  </a:lnTo>
                  <a:lnTo>
                    <a:pt x="79514" y="610171"/>
                  </a:lnTo>
                  <a:lnTo>
                    <a:pt x="122161" y="615632"/>
                  </a:lnTo>
                  <a:lnTo>
                    <a:pt x="169989" y="617855"/>
                  </a:lnTo>
                  <a:lnTo>
                    <a:pt x="235788" y="612800"/>
                  </a:lnTo>
                  <a:lnTo>
                    <a:pt x="290576" y="598512"/>
                  </a:lnTo>
                  <a:lnTo>
                    <a:pt x="334670" y="576237"/>
                  </a:lnTo>
                  <a:lnTo>
                    <a:pt x="368414" y="547230"/>
                  </a:lnTo>
                  <a:lnTo>
                    <a:pt x="392112" y="512775"/>
                  </a:lnTo>
                  <a:lnTo>
                    <a:pt x="406082" y="474103"/>
                  </a:lnTo>
                  <a:lnTo>
                    <a:pt x="410679" y="432498"/>
                  </a:lnTo>
                  <a:close/>
                </a:path>
                <a:path w="1280795" h="617855">
                  <a:moveTo>
                    <a:pt x="1015860" y="585343"/>
                  </a:moveTo>
                  <a:lnTo>
                    <a:pt x="945705" y="585343"/>
                  </a:lnTo>
                  <a:lnTo>
                    <a:pt x="945705" y="2743"/>
                  </a:lnTo>
                  <a:lnTo>
                    <a:pt x="769061" y="2743"/>
                  </a:lnTo>
                  <a:lnTo>
                    <a:pt x="643966" y="334543"/>
                  </a:lnTo>
                  <a:lnTo>
                    <a:pt x="518883" y="2743"/>
                  </a:lnTo>
                  <a:lnTo>
                    <a:pt x="311124" y="825"/>
                  </a:lnTo>
                  <a:lnTo>
                    <a:pt x="547636" y="606018"/>
                  </a:lnTo>
                  <a:lnTo>
                    <a:pt x="576376" y="606018"/>
                  </a:lnTo>
                  <a:lnTo>
                    <a:pt x="750455" y="144932"/>
                  </a:lnTo>
                  <a:lnTo>
                    <a:pt x="750455" y="585343"/>
                  </a:lnTo>
                  <a:lnTo>
                    <a:pt x="657504" y="585343"/>
                  </a:lnTo>
                  <a:lnTo>
                    <a:pt x="657504" y="606018"/>
                  </a:lnTo>
                  <a:lnTo>
                    <a:pt x="1015860" y="606018"/>
                  </a:lnTo>
                  <a:lnTo>
                    <a:pt x="1015860" y="585343"/>
                  </a:lnTo>
                  <a:close/>
                </a:path>
                <a:path w="1280795" h="617855">
                  <a:moveTo>
                    <a:pt x="1280642" y="182727"/>
                  </a:moveTo>
                  <a:lnTo>
                    <a:pt x="1275905" y="140792"/>
                  </a:lnTo>
                  <a:lnTo>
                    <a:pt x="1261910" y="104559"/>
                  </a:lnTo>
                  <a:lnTo>
                    <a:pt x="1239024" y="73964"/>
                  </a:lnTo>
                  <a:lnTo>
                    <a:pt x="1207592" y="48920"/>
                  </a:lnTo>
                  <a:lnTo>
                    <a:pt x="1167968" y="29349"/>
                  </a:lnTo>
                  <a:lnTo>
                    <a:pt x="1120495" y="15176"/>
                  </a:lnTo>
                  <a:lnTo>
                    <a:pt x="1065530" y="6337"/>
                  </a:lnTo>
                  <a:lnTo>
                    <a:pt x="1003427" y="2730"/>
                  </a:lnTo>
                  <a:lnTo>
                    <a:pt x="1003427" y="23418"/>
                  </a:lnTo>
                  <a:lnTo>
                    <a:pt x="1038707" y="43192"/>
                  </a:lnTo>
                  <a:lnTo>
                    <a:pt x="1064704" y="79286"/>
                  </a:lnTo>
                  <a:lnTo>
                    <a:pt x="1080770" y="130302"/>
                  </a:lnTo>
                  <a:lnTo>
                    <a:pt x="1086256" y="194805"/>
                  </a:lnTo>
                  <a:lnTo>
                    <a:pt x="1081849" y="253707"/>
                  </a:lnTo>
                  <a:lnTo>
                    <a:pt x="1070622" y="296379"/>
                  </a:lnTo>
                  <a:lnTo>
                    <a:pt x="1039774" y="343039"/>
                  </a:lnTo>
                  <a:lnTo>
                    <a:pt x="1016101" y="355117"/>
                  </a:lnTo>
                  <a:lnTo>
                    <a:pt x="1016101" y="371487"/>
                  </a:lnTo>
                  <a:lnTo>
                    <a:pt x="1024305" y="372973"/>
                  </a:lnTo>
                  <a:lnTo>
                    <a:pt x="1031011" y="373748"/>
                  </a:lnTo>
                  <a:lnTo>
                    <a:pt x="1039761" y="374027"/>
                  </a:lnTo>
                  <a:lnTo>
                    <a:pt x="1054138" y="374065"/>
                  </a:lnTo>
                  <a:lnTo>
                    <a:pt x="1109802" y="369303"/>
                  </a:lnTo>
                  <a:lnTo>
                    <a:pt x="1158913" y="355587"/>
                  </a:lnTo>
                  <a:lnTo>
                    <a:pt x="1200772" y="333768"/>
                  </a:lnTo>
                  <a:lnTo>
                    <a:pt x="1234605" y="304711"/>
                  </a:lnTo>
                  <a:lnTo>
                    <a:pt x="1259687" y="269290"/>
                  </a:lnTo>
                  <a:lnTo>
                    <a:pt x="1275283" y="228333"/>
                  </a:lnTo>
                  <a:lnTo>
                    <a:pt x="1280642" y="182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83804" y="829804"/>
            <a:ext cx="1065620" cy="3593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15634" y="4005720"/>
            <a:ext cx="10208895" cy="4297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95"/>
              </a:spcBef>
            </a:pPr>
            <a:r>
              <a:rPr sz="2050" spc="25" dirty="0">
                <a:latin typeface="Montserrat"/>
                <a:cs typeface="Montserrat"/>
              </a:rPr>
              <a:t>(jako </a:t>
            </a:r>
            <a:r>
              <a:rPr sz="2050" spc="215" dirty="0">
                <a:latin typeface="Montserrat"/>
                <a:cs typeface="Montserrat"/>
              </a:rPr>
              <a:t>wstęp </a:t>
            </a:r>
            <a:r>
              <a:rPr sz="2050" spc="-15" dirty="0">
                <a:latin typeface="Montserrat"/>
                <a:cs typeface="Montserrat"/>
              </a:rPr>
              <a:t>do </a:t>
            </a:r>
            <a:r>
              <a:rPr sz="2050" spc="-35" dirty="0">
                <a:latin typeface="Montserrat"/>
                <a:cs typeface="Montserrat"/>
              </a:rPr>
              <a:t>rozmowy </a:t>
            </a:r>
            <a:r>
              <a:rPr sz="2050" spc="-45" dirty="0">
                <a:latin typeface="Montserrat"/>
                <a:cs typeface="Montserrat"/>
              </a:rPr>
              <a:t>o </a:t>
            </a:r>
            <a:r>
              <a:rPr sz="2050" spc="-25" dirty="0">
                <a:latin typeface="Montserrat"/>
                <a:cs typeface="Montserrat"/>
              </a:rPr>
              <a:t>stresie </a:t>
            </a:r>
            <a:r>
              <a:rPr sz="2050" spc="45" dirty="0">
                <a:latin typeface="Montserrat"/>
                <a:cs typeface="Montserrat"/>
              </a:rPr>
              <a:t>aktywizujący </a:t>
            </a:r>
            <a:r>
              <a:rPr sz="2050" spc="-20" dirty="0">
                <a:latin typeface="Montserrat"/>
                <a:cs typeface="Montserrat"/>
              </a:rPr>
              <a:t>uczniów </a:t>
            </a:r>
            <a:r>
              <a:rPr sz="2050" spc="-10" dirty="0">
                <a:latin typeface="Montserrat"/>
                <a:cs typeface="Montserrat"/>
              </a:rPr>
              <a:t>i </a:t>
            </a:r>
            <a:r>
              <a:rPr sz="2050" spc="60" dirty="0">
                <a:latin typeface="Montserrat"/>
                <a:cs typeface="Montserrat"/>
              </a:rPr>
              <a:t>pobudzający</a:t>
            </a:r>
            <a:r>
              <a:rPr sz="2050" spc="-5" dirty="0">
                <a:latin typeface="Montserrat"/>
                <a:cs typeface="Montserrat"/>
              </a:rPr>
              <a:t> </a:t>
            </a:r>
            <a:r>
              <a:rPr sz="2050" spc="-305" dirty="0">
                <a:latin typeface="Montserrat"/>
                <a:cs typeface="Montserrat"/>
              </a:rPr>
              <a:t>ich  </a:t>
            </a:r>
            <a:r>
              <a:rPr sz="2050" spc="-120" dirty="0">
                <a:latin typeface="Montserrat"/>
                <a:cs typeface="Montserrat"/>
              </a:rPr>
              <a:t>wy-</a:t>
            </a:r>
            <a:r>
              <a:rPr sz="2050" spc="-110" dirty="0">
                <a:latin typeface="Montserrat"/>
                <a:cs typeface="Montserrat"/>
              </a:rPr>
              <a:t> </a:t>
            </a:r>
            <a:r>
              <a:rPr sz="2050" spc="215" dirty="0">
                <a:latin typeface="Montserrat"/>
                <a:cs typeface="Montserrat"/>
              </a:rPr>
              <a:t>obraźnię)</a:t>
            </a:r>
            <a:endParaRPr sz="20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250">
              <a:latin typeface="Montserrat"/>
              <a:cs typeface="Montserrat"/>
            </a:endParaRPr>
          </a:p>
          <a:p>
            <a:pPr marL="12700" marR="5080" algn="just">
              <a:lnSpc>
                <a:spcPct val="113999"/>
              </a:lnSpc>
            </a:pPr>
            <a:r>
              <a:rPr sz="2050" spc="95" dirty="0">
                <a:latin typeface="Lucida Sans Unicode"/>
                <a:cs typeface="Lucida Sans Unicode"/>
              </a:rPr>
              <a:t>Połóż</a:t>
            </a:r>
            <a:r>
              <a:rPr sz="2050" spc="-29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stoliku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dużo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różnych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instrumentów</a:t>
            </a:r>
            <a:r>
              <a:rPr sz="2050" spc="-29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muzycznych.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Poproś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uczniów,</a:t>
            </a:r>
            <a:r>
              <a:rPr sz="2050" spc="-28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aby  </a:t>
            </a:r>
            <a:r>
              <a:rPr sz="2050" spc="55" dirty="0">
                <a:latin typeface="Lucida Sans Unicode"/>
                <a:cs typeface="Lucida Sans Unicode"/>
              </a:rPr>
              <a:t>przypomnieli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sobie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sytuacje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ze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swojego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-10" dirty="0">
                <a:latin typeface="Lucida Sans Unicode"/>
                <a:cs typeface="Lucida Sans Unicode"/>
              </a:rPr>
              <a:t>życia,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których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przeżywali</a:t>
            </a:r>
            <a:r>
              <a:rPr sz="2050" spc="210" dirty="0">
                <a:latin typeface="Lucida Sans Unicode"/>
                <a:cs typeface="Lucida Sans Unicode"/>
              </a:rPr>
              <a:t> </a:t>
            </a:r>
            <a:r>
              <a:rPr sz="2050" spc="-25" dirty="0">
                <a:latin typeface="Lucida Sans Unicode"/>
                <a:cs typeface="Lucida Sans Unicode"/>
              </a:rPr>
              <a:t>stres,</a:t>
            </a:r>
            <a:r>
              <a:rPr sz="2050" spc="-215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a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-95" dirty="0">
                <a:latin typeface="Lucida Sans Unicode"/>
                <a:cs typeface="Lucida Sans Unicode"/>
              </a:rPr>
              <a:t>po-  </a:t>
            </a:r>
            <a:r>
              <a:rPr sz="2050" spc="125" dirty="0">
                <a:latin typeface="Lucida Sans Unicode"/>
                <a:cs typeface="Lucida Sans Unicode"/>
              </a:rPr>
              <a:t>tem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15" dirty="0">
                <a:latin typeface="Lucida Sans Unicode"/>
                <a:cs typeface="Lucida Sans Unicode"/>
              </a:rPr>
              <a:t>„zagrali”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swój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stres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za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pomocą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85" dirty="0">
                <a:latin typeface="Lucida Sans Unicode"/>
                <a:cs typeface="Lucida Sans Unicode"/>
              </a:rPr>
              <a:t>wybranych</a:t>
            </a:r>
            <a:r>
              <a:rPr sz="2050" spc="-19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instrumentów.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Ochotnicy</a:t>
            </a:r>
            <a:r>
              <a:rPr sz="2050" spc="-195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mogą  </a:t>
            </a:r>
            <a:r>
              <a:rPr sz="2050" spc="30" dirty="0">
                <a:latin typeface="Lucida Sans Unicode"/>
                <a:cs typeface="Lucida Sans Unicode"/>
              </a:rPr>
              <a:t>zagrać</a:t>
            </a:r>
            <a:r>
              <a:rPr sz="2050" spc="-27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pojedynczo,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końcu</a:t>
            </a:r>
            <a:r>
              <a:rPr sz="2050" spc="-27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wszyscy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grają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10" dirty="0">
                <a:latin typeface="Lucida Sans Unicode"/>
                <a:cs typeface="Lucida Sans Unicode"/>
              </a:rPr>
              <a:t>razem.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110" dirty="0">
                <a:latin typeface="Lucida Sans Unicode"/>
                <a:cs typeface="Lucida Sans Unicode"/>
              </a:rPr>
              <a:t>Zwróć</a:t>
            </a:r>
            <a:r>
              <a:rPr sz="2050" spc="-270" dirty="0">
                <a:latin typeface="Lucida Sans Unicode"/>
                <a:cs typeface="Lucida Sans Unicode"/>
              </a:rPr>
              <a:t> </a:t>
            </a:r>
            <a:r>
              <a:rPr sz="2050" spc="105" dirty="0">
                <a:latin typeface="Lucida Sans Unicode"/>
                <a:cs typeface="Lucida Sans Unicode"/>
              </a:rPr>
              <a:t>uwagę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-30" dirty="0">
                <a:latin typeface="Lucida Sans Unicode"/>
                <a:cs typeface="Lucida Sans Unicode"/>
              </a:rPr>
              <a:t>to,</a:t>
            </a:r>
            <a:r>
              <a:rPr sz="2050" spc="-270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że</a:t>
            </a:r>
            <a:r>
              <a:rPr sz="2050" spc="-265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każdy  </a:t>
            </a:r>
            <a:r>
              <a:rPr sz="2050" spc="35" dirty="0">
                <a:latin typeface="Lucida Sans Unicode"/>
                <a:cs typeface="Lucida Sans Unicode"/>
              </a:rPr>
              <a:t>inaczej </a:t>
            </a:r>
            <a:r>
              <a:rPr sz="2050" spc="50" dirty="0">
                <a:latin typeface="Lucida Sans Unicode"/>
                <a:cs typeface="Lucida Sans Unicode"/>
              </a:rPr>
              <a:t>zagrał </a:t>
            </a:r>
            <a:r>
              <a:rPr sz="2050" spc="40" dirty="0">
                <a:latin typeface="Lucida Sans Unicode"/>
                <a:cs typeface="Lucida Sans Unicode"/>
              </a:rPr>
              <a:t>swój </a:t>
            </a:r>
            <a:r>
              <a:rPr sz="2050" spc="-25" dirty="0">
                <a:latin typeface="Lucida Sans Unicode"/>
                <a:cs typeface="Lucida Sans Unicode"/>
              </a:rPr>
              <a:t>stres, </a:t>
            </a:r>
            <a:r>
              <a:rPr sz="2050" spc="70" dirty="0">
                <a:latin typeface="Lucida Sans Unicode"/>
                <a:cs typeface="Lucida Sans Unicode"/>
              </a:rPr>
              <a:t>bo </a:t>
            </a:r>
            <a:r>
              <a:rPr sz="2050" spc="30" dirty="0">
                <a:latin typeface="Lucida Sans Unicode"/>
                <a:cs typeface="Lucida Sans Unicode"/>
              </a:rPr>
              <a:t>każdy </a:t>
            </a:r>
            <a:r>
              <a:rPr sz="2050" spc="155" dirty="0">
                <a:latin typeface="Lucida Sans Unicode"/>
                <a:cs typeface="Lucida Sans Unicode"/>
              </a:rPr>
              <a:t>ma </a:t>
            </a:r>
            <a:r>
              <a:rPr sz="2050" spc="80" dirty="0">
                <a:latin typeface="Lucida Sans Unicode"/>
                <a:cs typeface="Lucida Sans Unicode"/>
              </a:rPr>
              <a:t>prawo </a:t>
            </a:r>
            <a:r>
              <a:rPr sz="2050" spc="35" dirty="0">
                <a:latin typeface="Lucida Sans Unicode"/>
                <a:cs typeface="Lucida Sans Unicode"/>
              </a:rPr>
              <a:t>inaczej </a:t>
            </a:r>
            <a:r>
              <a:rPr sz="2050" spc="40" dirty="0">
                <a:latin typeface="Lucida Sans Unicode"/>
                <a:cs typeface="Lucida Sans Unicode"/>
              </a:rPr>
              <a:t>go </a:t>
            </a:r>
            <a:r>
              <a:rPr sz="2050" spc="55" dirty="0">
                <a:latin typeface="Lucida Sans Unicode"/>
                <a:cs typeface="Lucida Sans Unicode"/>
              </a:rPr>
              <a:t>przeżywać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434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wyrażać  </a:t>
            </a:r>
            <a:r>
              <a:rPr sz="2050" spc="60" dirty="0">
                <a:latin typeface="Lucida Sans Unicode"/>
                <a:cs typeface="Lucida Sans Unicode"/>
              </a:rPr>
              <a:t>związane</a:t>
            </a:r>
            <a:r>
              <a:rPr sz="2050" spc="-225" dirty="0">
                <a:latin typeface="Lucida Sans Unicode"/>
                <a:cs typeface="Lucida Sans Unicode"/>
              </a:rPr>
              <a:t>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110" dirty="0">
                <a:latin typeface="Lucida Sans Unicode"/>
                <a:cs typeface="Lucida Sans Unicode"/>
              </a:rPr>
              <a:t>nim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emocje.</a:t>
            </a:r>
            <a:r>
              <a:rPr sz="2050" spc="-22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Zapytaj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uczniów,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225" dirty="0">
                <a:latin typeface="Lucida Sans Unicode"/>
                <a:cs typeface="Lucida Sans Unicode"/>
              </a:rPr>
              <a:t> </a:t>
            </a:r>
            <a:r>
              <a:rPr sz="2050" spc="25" dirty="0">
                <a:latin typeface="Lucida Sans Unicode"/>
                <a:cs typeface="Lucida Sans Unicode"/>
              </a:rPr>
              <a:t>jaki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sposób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radzą</a:t>
            </a:r>
            <a:r>
              <a:rPr sz="2050" spc="-22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sobie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dirty="0">
                <a:latin typeface="Lucida Sans Unicode"/>
                <a:cs typeface="Lucida Sans Unicode"/>
              </a:rPr>
              <a:t>ze</a:t>
            </a:r>
            <a:r>
              <a:rPr sz="2050" spc="-220" dirty="0">
                <a:latin typeface="Lucida Sans Unicode"/>
                <a:cs typeface="Lucida Sans Unicode"/>
              </a:rPr>
              <a:t> </a:t>
            </a:r>
            <a:r>
              <a:rPr sz="2050" spc="20" dirty="0">
                <a:latin typeface="Lucida Sans Unicode"/>
                <a:cs typeface="Lucida Sans Unicode"/>
              </a:rPr>
              <a:t>stresem, 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jakich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sytuacjach</a:t>
            </a:r>
            <a:r>
              <a:rPr sz="2050" spc="-125" dirty="0">
                <a:latin typeface="Lucida Sans Unicode"/>
                <a:cs typeface="Lucida Sans Unicode"/>
              </a:rPr>
              <a:t> </a:t>
            </a:r>
            <a:r>
              <a:rPr sz="2050" spc="40" dirty="0">
                <a:latin typeface="Lucida Sans Unicode"/>
                <a:cs typeface="Lucida Sans Unicode"/>
              </a:rPr>
              <a:t>go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70" dirty="0">
                <a:latin typeface="Lucida Sans Unicode"/>
                <a:cs typeface="Lucida Sans Unicode"/>
              </a:rPr>
              <a:t>odczuwają</a:t>
            </a:r>
            <a:r>
              <a:rPr sz="2050" spc="-125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(także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285" dirty="0">
                <a:latin typeface="Lucida Sans Unicode"/>
                <a:cs typeface="Lucida Sans Unicode"/>
              </a:rPr>
              <a:t>w</a:t>
            </a:r>
            <a:r>
              <a:rPr sz="2050" spc="-125" dirty="0">
                <a:latin typeface="Lucida Sans Unicode"/>
                <a:cs typeface="Lucida Sans Unicode"/>
              </a:rPr>
              <a:t> </a:t>
            </a:r>
            <a:r>
              <a:rPr sz="2050" spc="-25" dirty="0">
                <a:latin typeface="Lucida Sans Unicode"/>
                <a:cs typeface="Lucida Sans Unicode"/>
              </a:rPr>
              <a:t>szkole),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pomaga</a:t>
            </a:r>
            <a:r>
              <a:rPr sz="2050" spc="-125" dirty="0">
                <a:latin typeface="Lucida Sans Unicode"/>
                <a:cs typeface="Lucida Sans Unicode"/>
              </a:rPr>
              <a:t> </a:t>
            </a:r>
            <a:r>
              <a:rPr sz="2050" spc="114" dirty="0">
                <a:latin typeface="Lucida Sans Unicode"/>
                <a:cs typeface="Lucida Sans Unicode"/>
              </a:rPr>
              <a:t>im</a:t>
            </a:r>
            <a:r>
              <a:rPr sz="2050" spc="-13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rozładować  </a:t>
            </a:r>
            <a:r>
              <a:rPr sz="2050" spc="40" dirty="0">
                <a:latin typeface="Lucida Sans Unicode"/>
                <a:cs typeface="Lucida Sans Unicode"/>
              </a:rPr>
              <a:t>napięcie.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Opowiedz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35" dirty="0">
                <a:latin typeface="Lucida Sans Unicode"/>
                <a:cs typeface="Lucida Sans Unicode"/>
              </a:rPr>
              <a:t>o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45" dirty="0">
                <a:latin typeface="Lucida Sans Unicode"/>
                <a:cs typeface="Lucida Sans Unicode"/>
              </a:rPr>
              <a:t>tym,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50" dirty="0">
                <a:latin typeface="Lucida Sans Unicode"/>
                <a:cs typeface="Lucida Sans Unicode"/>
              </a:rPr>
              <a:t>co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95" dirty="0">
                <a:latin typeface="Lucida Sans Unicode"/>
                <a:cs typeface="Lucida Sans Unicode"/>
              </a:rPr>
              <a:t>pomaga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60" dirty="0">
                <a:latin typeface="Lucida Sans Unicode"/>
                <a:cs typeface="Lucida Sans Unicode"/>
              </a:rPr>
              <a:t>tobie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5" dirty="0">
                <a:latin typeface="Lucida Sans Unicode"/>
                <a:cs typeface="Lucida Sans Unicode"/>
              </a:rPr>
              <a:t>i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innym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75" dirty="0">
                <a:latin typeface="Lucida Sans Unicode"/>
                <a:cs typeface="Lucida Sans Unicode"/>
              </a:rPr>
              <a:t>znanym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ci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30" dirty="0">
                <a:latin typeface="Lucida Sans Unicode"/>
                <a:cs typeface="Lucida Sans Unicode"/>
              </a:rPr>
              <a:t>osobom.</a:t>
            </a:r>
            <a:r>
              <a:rPr sz="2050" spc="-25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Stwórz  </a:t>
            </a:r>
            <a:r>
              <a:rPr sz="2050" spc="-60" dirty="0">
                <a:latin typeface="Lucida Sans Unicode"/>
                <a:cs typeface="Lucida Sans Unicode"/>
              </a:rPr>
              <a:t>z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65" dirty="0">
                <a:latin typeface="Lucida Sans Unicode"/>
                <a:cs typeface="Lucida Sans Unicode"/>
              </a:rPr>
              <a:t>uczniami</a:t>
            </a:r>
            <a:r>
              <a:rPr sz="2050" spc="-150" dirty="0">
                <a:latin typeface="Lucida Sans Unicode"/>
                <a:cs typeface="Lucida Sans Unicode"/>
              </a:rPr>
              <a:t> </a:t>
            </a:r>
            <a:r>
              <a:rPr sz="2050" spc="80" dirty="0">
                <a:latin typeface="Lucida Sans Unicode"/>
                <a:cs typeface="Lucida Sans Unicode"/>
              </a:rPr>
              <a:t>wspólną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55" dirty="0">
                <a:latin typeface="Lucida Sans Unicode"/>
                <a:cs typeface="Lucida Sans Unicode"/>
              </a:rPr>
              <a:t>„receptę”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90" dirty="0">
                <a:latin typeface="Lucida Sans Unicode"/>
                <a:cs typeface="Lucida Sans Unicode"/>
              </a:rPr>
              <a:t>na</a:t>
            </a:r>
            <a:r>
              <a:rPr sz="2050" spc="-145" dirty="0">
                <a:latin typeface="Lucida Sans Unicode"/>
                <a:cs typeface="Lucida Sans Unicode"/>
              </a:rPr>
              <a:t> </a:t>
            </a:r>
            <a:r>
              <a:rPr sz="2050" spc="-25" dirty="0">
                <a:latin typeface="Lucida Sans Unicode"/>
                <a:cs typeface="Lucida Sans Unicode"/>
              </a:rPr>
              <a:t>stres.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646435" y="1779324"/>
            <a:ext cx="11400155" cy="1644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24275" algn="l"/>
              </a:tabLst>
            </a:pPr>
            <a:r>
              <a:rPr sz="5200" spc="-5" dirty="0">
                <a:solidFill>
                  <a:srgbClr val="0D1CD1"/>
                </a:solidFill>
              </a:rPr>
              <a:t>Ćwiczenie	</a:t>
            </a:r>
            <a:r>
              <a:rPr sz="5200" spc="-25" dirty="0">
                <a:solidFill>
                  <a:srgbClr val="0D1CD1"/>
                </a:solidFill>
              </a:rPr>
              <a:t>muzykoterapeutyczne:</a:t>
            </a:r>
            <a:endParaRPr sz="5200"/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5200" spc="-5" dirty="0">
                <a:solidFill>
                  <a:srgbClr val="0D1CD1"/>
                </a:solidFill>
              </a:rPr>
              <a:t>„Zagraj </a:t>
            </a:r>
            <a:r>
              <a:rPr sz="5200" spc="-35" dirty="0">
                <a:solidFill>
                  <a:srgbClr val="0D1CD1"/>
                </a:solidFill>
              </a:rPr>
              <a:t>swój</a:t>
            </a:r>
            <a:r>
              <a:rPr sz="5200" spc="-10" dirty="0">
                <a:solidFill>
                  <a:srgbClr val="0D1CD1"/>
                </a:solidFill>
              </a:rPr>
              <a:t> </a:t>
            </a:r>
            <a:r>
              <a:rPr sz="5200" spc="5" dirty="0">
                <a:solidFill>
                  <a:srgbClr val="0D1CD1"/>
                </a:solidFill>
              </a:rPr>
              <a:t>stres”</a:t>
            </a:r>
            <a:endParaRPr sz="5200"/>
          </a:p>
        </p:txBody>
      </p:sp>
      <p:grpSp>
        <p:nvGrpSpPr>
          <p:cNvPr id="29" name="object 29"/>
          <p:cNvGrpSpPr/>
          <p:nvPr/>
        </p:nvGrpSpPr>
        <p:grpSpPr>
          <a:xfrm>
            <a:off x="12648204" y="5654278"/>
            <a:ext cx="6637655" cy="2155190"/>
            <a:chOff x="12648204" y="5654278"/>
            <a:chExt cx="6637655" cy="2155190"/>
          </a:xfrm>
        </p:grpSpPr>
        <p:sp>
          <p:nvSpPr>
            <p:cNvPr id="30" name="object 30"/>
            <p:cNvSpPr/>
            <p:nvPr/>
          </p:nvSpPr>
          <p:spPr>
            <a:xfrm>
              <a:off x="14944092" y="5654278"/>
              <a:ext cx="2089785" cy="2155190"/>
            </a:xfrm>
            <a:custGeom>
              <a:avLst/>
              <a:gdLst/>
              <a:ahLst/>
              <a:cxnLst/>
              <a:rect l="l" t="t" r="r" b="b"/>
              <a:pathLst>
                <a:path w="2089784" h="2155190">
                  <a:moveTo>
                    <a:pt x="1044617" y="0"/>
                  </a:moveTo>
                  <a:lnTo>
                    <a:pt x="996800" y="1108"/>
                  </a:lnTo>
                  <a:lnTo>
                    <a:pt x="949534" y="4402"/>
                  </a:lnTo>
                  <a:lnTo>
                    <a:pt x="902867" y="9834"/>
                  </a:lnTo>
                  <a:lnTo>
                    <a:pt x="856843" y="17357"/>
                  </a:lnTo>
                  <a:lnTo>
                    <a:pt x="811510" y="26922"/>
                  </a:lnTo>
                  <a:lnTo>
                    <a:pt x="766913" y="38482"/>
                  </a:lnTo>
                  <a:lnTo>
                    <a:pt x="723099" y="51991"/>
                  </a:lnTo>
                  <a:lnTo>
                    <a:pt x="680112" y="67399"/>
                  </a:lnTo>
                  <a:lnTo>
                    <a:pt x="638001" y="84661"/>
                  </a:lnTo>
                  <a:lnTo>
                    <a:pt x="596810" y="103727"/>
                  </a:lnTo>
                  <a:lnTo>
                    <a:pt x="556586" y="124551"/>
                  </a:lnTo>
                  <a:lnTo>
                    <a:pt x="517374" y="147086"/>
                  </a:lnTo>
                  <a:lnTo>
                    <a:pt x="479222" y="171282"/>
                  </a:lnTo>
                  <a:lnTo>
                    <a:pt x="442175" y="197094"/>
                  </a:lnTo>
                  <a:lnTo>
                    <a:pt x="406278" y="224473"/>
                  </a:lnTo>
                  <a:lnTo>
                    <a:pt x="371579" y="253373"/>
                  </a:lnTo>
                  <a:lnTo>
                    <a:pt x="338124" y="283744"/>
                  </a:lnTo>
                  <a:lnTo>
                    <a:pt x="305957" y="315541"/>
                  </a:lnTo>
                  <a:lnTo>
                    <a:pt x="275127" y="348715"/>
                  </a:lnTo>
                  <a:lnTo>
                    <a:pt x="245677" y="383218"/>
                  </a:lnTo>
                  <a:lnTo>
                    <a:pt x="217656" y="419004"/>
                  </a:lnTo>
                  <a:lnTo>
                    <a:pt x="191108" y="456025"/>
                  </a:lnTo>
                  <a:lnTo>
                    <a:pt x="166080" y="494233"/>
                  </a:lnTo>
                  <a:lnTo>
                    <a:pt x="142618" y="533580"/>
                  </a:lnTo>
                  <a:lnTo>
                    <a:pt x="120769" y="574020"/>
                  </a:lnTo>
                  <a:lnTo>
                    <a:pt x="100577" y="615504"/>
                  </a:lnTo>
                  <a:lnTo>
                    <a:pt x="82089" y="657985"/>
                  </a:lnTo>
                  <a:lnTo>
                    <a:pt x="65352" y="701416"/>
                  </a:lnTo>
                  <a:lnTo>
                    <a:pt x="50412" y="745748"/>
                  </a:lnTo>
                  <a:lnTo>
                    <a:pt x="37314" y="790936"/>
                  </a:lnTo>
                  <a:lnTo>
                    <a:pt x="26104" y="836929"/>
                  </a:lnTo>
                  <a:lnTo>
                    <a:pt x="16829" y="883683"/>
                  </a:lnTo>
                  <a:lnTo>
                    <a:pt x="9535" y="931148"/>
                  </a:lnTo>
                  <a:lnTo>
                    <a:pt x="4268" y="979277"/>
                  </a:lnTo>
                  <a:lnTo>
                    <a:pt x="1074" y="1028023"/>
                  </a:lnTo>
                  <a:lnTo>
                    <a:pt x="0" y="1077338"/>
                  </a:lnTo>
                  <a:lnTo>
                    <a:pt x="1074" y="1126652"/>
                  </a:lnTo>
                  <a:lnTo>
                    <a:pt x="4268" y="1175396"/>
                  </a:lnTo>
                  <a:lnTo>
                    <a:pt x="9535" y="1223524"/>
                  </a:lnTo>
                  <a:lnTo>
                    <a:pt x="16829" y="1270988"/>
                  </a:lnTo>
                  <a:lnTo>
                    <a:pt x="26104" y="1317740"/>
                  </a:lnTo>
                  <a:lnTo>
                    <a:pt x="37314" y="1363733"/>
                  </a:lnTo>
                  <a:lnTo>
                    <a:pt x="50412" y="1408918"/>
                  </a:lnTo>
                  <a:lnTo>
                    <a:pt x="65352" y="1453250"/>
                  </a:lnTo>
                  <a:lnTo>
                    <a:pt x="82089" y="1496680"/>
                  </a:lnTo>
                  <a:lnTo>
                    <a:pt x="100577" y="1539160"/>
                  </a:lnTo>
                  <a:lnTo>
                    <a:pt x="120769" y="1580643"/>
                  </a:lnTo>
                  <a:lnTo>
                    <a:pt x="142618" y="1621082"/>
                  </a:lnTo>
                  <a:lnTo>
                    <a:pt x="166080" y="1660429"/>
                  </a:lnTo>
                  <a:lnTo>
                    <a:pt x="191108" y="1698636"/>
                  </a:lnTo>
                  <a:lnTo>
                    <a:pt x="217656" y="1735656"/>
                  </a:lnTo>
                  <a:lnTo>
                    <a:pt x="245677" y="1771441"/>
                  </a:lnTo>
                  <a:lnTo>
                    <a:pt x="275127" y="1805944"/>
                  </a:lnTo>
                  <a:lnTo>
                    <a:pt x="305957" y="1839118"/>
                  </a:lnTo>
                  <a:lnTo>
                    <a:pt x="338124" y="1870914"/>
                  </a:lnTo>
                  <a:lnTo>
                    <a:pt x="371579" y="1901285"/>
                  </a:lnTo>
                  <a:lnTo>
                    <a:pt x="406278" y="1930184"/>
                  </a:lnTo>
                  <a:lnTo>
                    <a:pt x="442175" y="1957563"/>
                  </a:lnTo>
                  <a:lnTo>
                    <a:pt x="479222" y="1983375"/>
                  </a:lnTo>
                  <a:lnTo>
                    <a:pt x="517374" y="2007571"/>
                  </a:lnTo>
                  <a:lnTo>
                    <a:pt x="556586" y="2030105"/>
                  </a:lnTo>
                  <a:lnTo>
                    <a:pt x="596810" y="2050929"/>
                  </a:lnTo>
                  <a:lnTo>
                    <a:pt x="638001" y="2069996"/>
                  </a:lnTo>
                  <a:lnTo>
                    <a:pt x="680112" y="2087257"/>
                  </a:lnTo>
                  <a:lnTo>
                    <a:pt x="723099" y="2102665"/>
                  </a:lnTo>
                  <a:lnTo>
                    <a:pt x="766913" y="2116174"/>
                  </a:lnTo>
                  <a:lnTo>
                    <a:pt x="811510" y="2127734"/>
                  </a:lnTo>
                  <a:lnTo>
                    <a:pt x="856843" y="2137299"/>
                  </a:lnTo>
                  <a:lnTo>
                    <a:pt x="902867" y="2144822"/>
                  </a:lnTo>
                  <a:lnTo>
                    <a:pt x="949534" y="2150254"/>
                  </a:lnTo>
                  <a:lnTo>
                    <a:pt x="996800" y="2153548"/>
                  </a:lnTo>
                  <a:lnTo>
                    <a:pt x="1044617" y="2154656"/>
                  </a:lnTo>
                  <a:lnTo>
                    <a:pt x="1092433" y="2153548"/>
                  </a:lnTo>
                  <a:lnTo>
                    <a:pt x="1139698" y="2150254"/>
                  </a:lnTo>
                  <a:lnTo>
                    <a:pt x="1186365" y="2144822"/>
                  </a:lnTo>
                  <a:lnTo>
                    <a:pt x="1232388" y="2137299"/>
                  </a:lnTo>
                  <a:lnTo>
                    <a:pt x="1277721" y="2127734"/>
                  </a:lnTo>
                  <a:lnTo>
                    <a:pt x="1322317" y="2116174"/>
                  </a:lnTo>
                  <a:lnTo>
                    <a:pt x="1366131" y="2102665"/>
                  </a:lnTo>
                  <a:lnTo>
                    <a:pt x="1409117" y="2087257"/>
                  </a:lnTo>
                  <a:lnTo>
                    <a:pt x="1451229" y="2069996"/>
                  </a:lnTo>
                  <a:lnTo>
                    <a:pt x="1492419" y="2050929"/>
                  </a:lnTo>
                  <a:lnTo>
                    <a:pt x="1532643" y="2030105"/>
                  </a:lnTo>
                  <a:lnTo>
                    <a:pt x="1571855" y="2007571"/>
                  </a:lnTo>
                  <a:lnTo>
                    <a:pt x="1610007" y="1983375"/>
                  </a:lnTo>
                  <a:lnTo>
                    <a:pt x="1647055" y="1957563"/>
                  </a:lnTo>
                  <a:lnTo>
                    <a:pt x="1682951" y="1930184"/>
                  </a:lnTo>
                  <a:lnTo>
                    <a:pt x="1717650" y="1901285"/>
                  </a:lnTo>
                  <a:lnTo>
                    <a:pt x="1751106" y="1870914"/>
                  </a:lnTo>
                  <a:lnTo>
                    <a:pt x="1783272" y="1839118"/>
                  </a:lnTo>
                  <a:lnTo>
                    <a:pt x="1814103" y="1805944"/>
                  </a:lnTo>
                  <a:lnTo>
                    <a:pt x="1843553" y="1771441"/>
                  </a:lnTo>
                  <a:lnTo>
                    <a:pt x="1871575" y="1735656"/>
                  </a:lnTo>
                  <a:lnTo>
                    <a:pt x="1898123" y="1698636"/>
                  </a:lnTo>
                  <a:lnTo>
                    <a:pt x="1923151" y="1660429"/>
                  </a:lnTo>
                  <a:lnTo>
                    <a:pt x="1946613" y="1621082"/>
                  </a:lnTo>
                  <a:lnTo>
                    <a:pt x="1968463" y="1580643"/>
                  </a:lnTo>
                  <a:lnTo>
                    <a:pt x="1988655" y="1539160"/>
                  </a:lnTo>
                  <a:lnTo>
                    <a:pt x="2007143" y="1496680"/>
                  </a:lnTo>
                  <a:lnTo>
                    <a:pt x="2023880" y="1453250"/>
                  </a:lnTo>
                  <a:lnTo>
                    <a:pt x="2038821" y="1408918"/>
                  </a:lnTo>
                  <a:lnTo>
                    <a:pt x="2051919" y="1363733"/>
                  </a:lnTo>
                  <a:lnTo>
                    <a:pt x="2063129" y="1317740"/>
                  </a:lnTo>
                  <a:lnTo>
                    <a:pt x="2072404" y="1270988"/>
                  </a:lnTo>
                  <a:lnTo>
                    <a:pt x="2079698" y="1223524"/>
                  </a:lnTo>
                  <a:lnTo>
                    <a:pt x="2084965" y="1175396"/>
                  </a:lnTo>
                  <a:lnTo>
                    <a:pt x="2088159" y="1126652"/>
                  </a:lnTo>
                  <a:lnTo>
                    <a:pt x="2089234" y="1077338"/>
                  </a:lnTo>
                  <a:lnTo>
                    <a:pt x="2088159" y="1028023"/>
                  </a:lnTo>
                  <a:lnTo>
                    <a:pt x="2084965" y="979277"/>
                  </a:lnTo>
                  <a:lnTo>
                    <a:pt x="2079698" y="931148"/>
                  </a:lnTo>
                  <a:lnTo>
                    <a:pt x="2072404" y="883683"/>
                  </a:lnTo>
                  <a:lnTo>
                    <a:pt x="2063129" y="836929"/>
                  </a:lnTo>
                  <a:lnTo>
                    <a:pt x="2051919" y="790936"/>
                  </a:lnTo>
                  <a:lnTo>
                    <a:pt x="2038821" y="745748"/>
                  </a:lnTo>
                  <a:lnTo>
                    <a:pt x="2023880" y="701416"/>
                  </a:lnTo>
                  <a:lnTo>
                    <a:pt x="2007143" y="657985"/>
                  </a:lnTo>
                  <a:lnTo>
                    <a:pt x="1988655" y="615504"/>
                  </a:lnTo>
                  <a:lnTo>
                    <a:pt x="1968463" y="574020"/>
                  </a:lnTo>
                  <a:lnTo>
                    <a:pt x="1946613" y="533580"/>
                  </a:lnTo>
                  <a:lnTo>
                    <a:pt x="1923151" y="494233"/>
                  </a:lnTo>
                  <a:lnTo>
                    <a:pt x="1898123" y="456025"/>
                  </a:lnTo>
                  <a:lnTo>
                    <a:pt x="1871575" y="419004"/>
                  </a:lnTo>
                  <a:lnTo>
                    <a:pt x="1843553" y="383218"/>
                  </a:lnTo>
                  <a:lnTo>
                    <a:pt x="1814103" y="348715"/>
                  </a:lnTo>
                  <a:lnTo>
                    <a:pt x="1783272" y="315541"/>
                  </a:lnTo>
                  <a:lnTo>
                    <a:pt x="1751106" y="283744"/>
                  </a:lnTo>
                  <a:lnTo>
                    <a:pt x="1717650" y="253373"/>
                  </a:lnTo>
                  <a:lnTo>
                    <a:pt x="1682951" y="224473"/>
                  </a:lnTo>
                  <a:lnTo>
                    <a:pt x="1647055" y="197094"/>
                  </a:lnTo>
                  <a:lnTo>
                    <a:pt x="1610007" y="171282"/>
                  </a:lnTo>
                  <a:lnTo>
                    <a:pt x="1571855" y="147086"/>
                  </a:lnTo>
                  <a:lnTo>
                    <a:pt x="1532643" y="124551"/>
                  </a:lnTo>
                  <a:lnTo>
                    <a:pt x="1492419" y="103727"/>
                  </a:lnTo>
                  <a:lnTo>
                    <a:pt x="1451229" y="84661"/>
                  </a:lnTo>
                  <a:lnTo>
                    <a:pt x="1409117" y="67399"/>
                  </a:lnTo>
                  <a:lnTo>
                    <a:pt x="1366131" y="51991"/>
                  </a:lnTo>
                  <a:lnTo>
                    <a:pt x="1322317" y="38482"/>
                  </a:lnTo>
                  <a:lnTo>
                    <a:pt x="1277721" y="26922"/>
                  </a:lnTo>
                  <a:lnTo>
                    <a:pt x="1232388" y="17357"/>
                  </a:lnTo>
                  <a:lnTo>
                    <a:pt x="1186365" y="9834"/>
                  </a:lnTo>
                  <a:lnTo>
                    <a:pt x="1139698" y="4402"/>
                  </a:lnTo>
                  <a:lnTo>
                    <a:pt x="1092433" y="1108"/>
                  </a:lnTo>
                  <a:lnTo>
                    <a:pt x="1044617" y="0"/>
                  </a:lnTo>
                  <a:close/>
                </a:path>
              </a:pathLst>
            </a:custGeom>
            <a:solidFill>
              <a:srgbClr val="A3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340035" y="6062623"/>
              <a:ext cx="1297940" cy="1338580"/>
            </a:xfrm>
            <a:custGeom>
              <a:avLst/>
              <a:gdLst/>
              <a:ahLst/>
              <a:cxnLst/>
              <a:rect l="l" t="t" r="r" b="b"/>
              <a:pathLst>
                <a:path w="1297940" h="1338579">
                  <a:moveTo>
                    <a:pt x="648671" y="0"/>
                  </a:moveTo>
                  <a:lnTo>
                    <a:pt x="602345" y="1679"/>
                  </a:lnTo>
                  <a:lnTo>
                    <a:pt x="556899" y="6643"/>
                  </a:lnTo>
                  <a:lnTo>
                    <a:pt x="512442" y="14777"/>
                  </a:lnTo>
                  <a:lnTo>
                    <a:pt x="469083" y="25969"/>
                  </a:lnTo>
                  <a:lnTo>
                    <a:pt x="426933" y="40105"/>
                  </a:lnTo>
                  <a:lnTo>
                    <a:pt x="386100" y="57072"/>
                  </a:lnTo>
                  <a:lnTo>
                    <a:pt x="346696" y="76757"/>
                  </a:lnTo>
                  <a:lnTo>
                    <a:pt x="308830" y="99047"/>
                  </a:lnTo>
                  <a:lnTo>
                    <a:pt x="272611" y="123828"/>
                  </a:lnTo>
                  <a:lnTo>
                    <a:pt x="238149" y="150987"/>
                  </a:lnTo>
                  <a:lnTo>
                    <a:pt x="205554" y="180412"/>
                  </a:lnTo>
                  <a:lnTo>
                    <a:pt x="174936" y="211989"/>
                  </a:lnTo>
                  <a:lnTo>
                    <a:pt x="146405" y="245604"/>
                  </a:lnTo>
                  <a:lnTo>
                    <a:pt x="120070" y="281145"/>
                  </a:lnTo>
                  <a:lnTo>
                    <a:pt x="96040" y="318498"/>
                  </a:lnTo>
                  <a:lnTo>
                    <a:pt x="74427" y="357551"/>
                  </a:lnTo>
                  <a:lnTo>
                    <a:pt x="55340" y="398189"/>
                  </a:lnTo>
                  <a:lnTo>
                    <a:pt x="38888" y="440300"/>
                  </a:lnTo>
                  <a:lnTo>
                    <a:pt x="25181" y="483770"/>
                  </a:lnTo>
                  <a:lnTo>
                    <a:pt x="14329" y="528487"/>
                  </a:lnTo>
                  <a:lnTo>
                    <a:pt x="6441" y="574337"/>
                  </a:lnTo>
                  <a:lnTo>
                    <a:pt x="1628" y="621208"/>
                  </a:lnTo>
                  <a:lnTo>
                    <a:pt x="0" y="668984"/>
                  </a:lnTo>
                  <a:lnTo>
                    <a:pt x="1628" y="716761"/>
                  </a:lnTo>
                  <a:lnTo>
                    <a:pt x="6441" y="763631"/>
                  </a:lnTo>
                  <a:lnTo>
                    <a:pt x="14329" y="809482"/>
                  </a:lnTo>
                  <a:lnTo>
                    <a:pt x="25181" y="854199"/>
                  </a:lnTo>
                  <a:lnTo>
                    <a:pt x="38888" y="897670"/>
                  </a:lnTo>
                  <a:lnTo>
                    <a:pt x="55340" y="939782"/>
                  </a:lnTo>
                  <a:lnTo>
                    <a:pt x="74427" y="980421"/>
                  </a:lnTo>
                  <a:lnTo>
                    <a:pt x="96040" y="1019473"/>
                  </a:lnTo>
                  <a:lnTo>
                    <a:pt x="120070" y="1056827"/>
                  </a:lnTo>
                  <a:lnTo>
                    <a:pt x="146405" y="1092369"/>
                  </a:lnTo>
                  <a:lnTo>
                    <a:pt x="174936" y="1125985"/>
                  </a:lnTo>
                  <a:lnTo>
                    <a:pt x="205554" y="1157562"/>
                  </a:lnTo>
                  <a:lnTo>
                    <a:pt x="238149" y="1186988"/>
                  </a:lnTo>
                  <a:lnTo>
                    <a:pt x="272611" y="1214148"/>
                  </a:lnTo>
                  <a:lnTo>
                    <a:pt x="308830" y="1238930"/>
                  </a:lnTo>
                  <a:lnTo>
                    <a:pt x="346696" y="1261220"/>
                  </a:lnTo>
                  <a:lnTo>
                    <a:pt x="386100" y="1280906"/>
                  </a:lnTo>
                  <a:lnTo>
                    <a:pt x="426933" y="1297873"/>
                  </a:lnTo>
                  <a:lnTo>
                    <a:pt x="469083" y="1312010"/>
                  </a:lnTo>
                  <a:lnTo>
                    <a:pt x="512442" y="1323202"/>
                  </a:lnTo>
                  <a:lnTo>
                    <a:pt x="556899" y="1331336"/>
                  </a:lnTo>
                  <a:lnTo>
                    <a:pt x="602345" y="1336300"/>
                  </a:lnTo>
                  <a:lnTo>
                    <a:pt x="648671" y="1337980"/>
                  </a:lnTo>
                  <a:lnTo>
                    <a:pt x="694996" y="1336300"/>
                  </a:lnTo>
                  <a:lnTo>
                    <a:pt x="740443" y="1331336"/>
                  </a:lnTo>
                  <a:lnTo>
                    <a:pt x="784900" y="1323202"/>
                  </a:lnTo>
                  <a:lnTo>
                    <a:pt x="828259" y="1312010"/>
                  </a:lnTo>
                  <a:lnTo>
                    <a:pt x="870409" y="1297873"/>
                  </a:lnTo>
                  <a:lnTo>
                    <a:pt x="911241" y="1280906"/>
                  </a:lnTo>
                  <a:lnTo>
                    <a:pt x="950646" y="1261220"/>
                  </a:lnTo>
                  <a:lnTo>
                    <a:pt x="988512" y="1238930"/>
                  </a:lnTo>
                  <a:lnTo>
                    <a:pt x="1024731" y="1214148"/>
                  </a:lnTo>
                  <a:lnTo>
                    <a:pt x="1059193" y="1186988"/>
                  </a:lnTo>
                  <a:lnTo>
                    <a:pt x="1091788" y="1157562"/>
                  </a:lnTo>
                  <a:lnTo>
                    <a:pt x="1122406" y="1125985"/>
                  </a:lnTo>
                  <a:lnTo>
                    <a:pt x="1150937" y="1092369"/>
                  </a:lnTo>
                  <a:lnTo>
                    <a:pt x="1177272" y="1056827"/>
                  </a:lnTo>
                  <a:lnTo>
                    <a:pt x="1201301" y="1019473"/>
                  </a:lnTo>
                  <a:lnTo>
                    <a:pt x="1222914" y="980421"/>
                  </a:lnTo>
                  <a:lnTo>
                    <a:pt x="1242002" y="939782"/>
                  </a:lnTo>
                  <a:lnTo>
                    <a:pt x="1258454" y="897670"/>
                  </a:lnTo>
                  <a:lnTo>
                    <a:pt x="1272161" y="854199"/>
                  </a:lnTo>
                  <a:lnTo>
                    <a:pt x="1283013" y="809482"/>
                  </a:lnTo>
                  <a:lnTo>
                    <a:pt x="1290901" y="763631"/>
                  </a:lnTo>
                  <a:lnTo>
                    <a:pt x="1295713" y="716761"/>
                  </a:lnTo>
                  <a:lnTo>
                    <a:pt x="1297342" y="668984"/>
                  </a:lnTo>
                  <a:lnTo>
                    <a:pt x="1295713" y="621208"/>
                  </a:lnTo>
                  <a:lnTo>
                    <a:pt x="1290901" y="574337"/>
                  </a:lnTo>
                  <a:lnTo>
                    <a:pt x="1283013" y="528487"/>
                  </a:lnTo>
                  <a:lnTo>
                    <a:pt x="1272161" y="483770"/>
                  </a:lnTo>
                  <a:lnTo>
                    <a:pt x="1258454" y="440300"/>
                  </a:lnTo>
                  <a:lnTo>
                    <a:pt x="1242002" y="398189"/>
                  </a:lnTo>
                  <a:lnTo>
                    <a:pt x="1222914" y="357551"/>
                  </a:lnTo>
                  <a:lnTo>
                    <a:pt x="1201301" y="318498"/>
                  </a:lnTo>
                  <a:lnTo>
                    <a:pt x="1177272" y="281145"/>
                  </a:lnTo>
                  <a:lnTo>
                    <a:pt x="1150937" y="245604"/>
                  </a:lnTo>
                  <a:lnTo>
                    <a:pt x="1122406" y="211989"/>
                  </a:lnTo>
                  <a:lnTo>
                    <a:pt x="1091788" y="180412"/>
                  </a:lnTo>
                  <a:lnTo>
                    <a:pt x="1059193" y="150987"/>
                  </a:lnTo>
                  <a:lnTo>
                    <a:pt x="1024731" y="123828"/>
                  </a:lnTo>
                  <a:lnTo>
                    <a:pt x="988512" y="99047"/>
                  </a:lnTo>
                  <a:lnTo>
                    <a:pt x="950646" y="76757"/>
                  </a:lnTo>
                  <a:lnTo>
                    <a:pt x="911241" y="57072"/>
                  </a:lnTo>
                  <a:lnTo>
                    <a:pt x="870409" y="40105"/>
                  </a:lnTo>
                  <a:lnTo>
                    <a:pt x="828259" y="25969"/>
                  </a:lnTo>
                  <a:lnTo>
                    <a:pt x="784900" y="14777"/>
                  </a:lnTo>
                  <a:lnTo>
                    <a:pt x="740443" y="6643"/>
                  </a:lnTo>
                  <a:lnTo>
                    <a:pt x="694996" y="1679"/>
                  </a:lnTo>
                  <a:lnTo>
                    <a:pt x="648671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003210" y="6064237"/>
              <a:ext cx="1381760" cy="1334770"/>
            </a:xfrm>
            <a:custGeom>
              <a:avLst/>
              <a:gdLst/>
              <a:ahLst/>
              <a:cxnLst/>
              <a:rect l="l" t="t" r="r" b="b"/>
              <a:pathLst>
                <a:path w="1381759" h="1334770">
                  <a:moveTo>
                    <a:pt x="690837" y="0"/>
                  </a:moveTo>
                  <a:lnTo>
                    <a:pt x="641500" y="1675"/>
                  </a:lnTo>
                  <a:lnTo>
                    <a:pt x="593100" y="6627"/>
                  </a:lnTo>
                  <a:lnTo>
                    <a:pt x="545753" y="14742"/>
                  </a:lnTo>
                  <a:lnTo>
                    <a:pt x="499575" y="25907"/>
                  </a:lnTo>
                  <a:lnTo>
                    <a:pt x="454685" y="40009"/>
                  </a:lnTo>
                  <a:lnTo>
                    <a:pt x="411199" y="56936"/>
                  </a:lnTo>
                  <a:lnTo>
                    <a:pt x="369233" y="76574"/>
                  </a:lnTo>
                  <a:lnTo>
                    <a:pt x="328905" y="98810"/>
                  </a:lnTo>
                  <a:lnTo>
                    <a:pt x="290332" y="123532"/>
                  </a:lnTo>
                  <a:lnTo>
                    <a:pt x="253630" y="150627"/>
                  </a:lnTo>
                  <a:lnTo>
                    <a:pt x="218916" y="179981"/>
                  </a:lnTo>
                  <a:lnTo>
                    <a:pt x="186308" y="211482"/>
                  </a:lnTo>
                  <a:lnTo>
                    <a:pt x="155922" y="245016"/>
                  </a:lnTo>
                  <a:lnTo>
                    <a:pt x="127875" y="280472"/>
                  </a:lnTo>
                  <a:lnTo>
                    <a:pt x="102284" y="317735"/>
                  </a:lnTo>
                  <a:lnTo>
                    <a:pt x="79266" y="356693"/>
                  </a:lnTo>
                  <a:lnTo>
                    <a:pt x="58937" y="397233"/>
                  </a:lnTo>
                  <a:lnTo>
                    <a:pt x="41416" y="439243"/>
                  </a:lnTo>
                  <a:lnTo>
                    <a:pt x="26818" y="482608"/>
                  </a:lnTo>
                  <a:lnTo>
                    <a:pt x="15260" y="527216"/>
                  </a:lnTo>
                  <a:lnTo>
                    <a:pt x="6860" y="572955"/>
                  </a:lnTo>
                  <a:lnTo>
                    <a:pt x="1734" y="619711"/>
                  </a:lnTo>
                  <a:lnTo>
                    <a:pt x="0" y="667372"/>
                  </a:lnTo>
                  <a:lnTo>
                    <a:pt x="1734" y="715034"/>
                  </a:lnTo>
                  <a:lnTo>
                    <a:pt x="6860" y="761791"/>
                  </a:lnTo>
                  <a:lnTo>
                    <a:pt x="15260" y="807530"/>
                  </a:lnTo>
                  <a:lnTo>
                    <a:pt x="26818" y="852140"/>
                  </a:lnTo>
                  <a:lnTo>
                    <a:pt x="41416" y="895505"/>
                  </a:lnTo>
                  <a:lnTo>
                    <a:pt x="58937" y="937515"/>
                  </a:lnTo>
                  <a:lnTo>
                    <a:pt x="79266" y="978055"/>
                  </a:lnTo>
                  <a:lnTo>
                    <a:pt x="102284" y="1017013"/>
                  </a:lnTo>
                  <a:lnTo>
                    <a:pt x="127875" y="1054277"/>
                  </a:lnTo>
                  <a:lnTo>
                    <a:pt x="155922" y="1089732"/>
                  </a:lnTo>
                  <a:lnTo>
                    <a:pt x="186308" y="1123266"/>
                  </a:lnTo>
                  <a:lnTo>
                    <a:pt x="218916" y="1154767"/>
                  </a:lnTo>
                  <a:lnTo>
                    <a:pt x="253630" y="1184120"/>
                  </a:lnTo>
                  <a:lnTo>
                    <a:pt x="290332" y="1211214"/>
                  </a:lnTo>
                  <a:lnTo>
                    <a:pt x="328905" y="1235936"/>
                  </a:lnTo>
                  <a:lnTo>
                    <a:pt x="369233" y="1258172"/>
                  </a:lnTo>
                  <a:lnTo>
                    <a:pt x="411199" y="1277809"/>
                  </a:lnTo>
                  <a:lnTo>
                    <a:pt x="454685" y="1294736"/>
                  </a:lnTo>
                  <a:lnTo>
                    <a:pt x="499575" y="1308838"/>
                  </a:lnTo>
                  <a:lnTo>
                    <a:pt x="545753" y="1320002"/>
                  </a:lnTo>
                  <a:lnTo>
                    <a:pt x="593100" y="1328117"/>
                  </a:lnTo>
                  <a:lnTo>
                    <a:pt x="641500" y="1333069"/>
                  </a:lnTo>
                  <a:lnTo>
                    <a:pt x="690837" y="1334744"/>
                  </a:lnTo>
                  <a:lnTo>
                    <a:pt x="740174" y="1333069"/>
                  </a:lnTo>
                  <a:lnTo>
                    <a:pt x="788574" y="1328117"/>
                  </a:lnTo>
                  <a:lnTo>
                    <a:pt x="835921" y="1320002"/>
                  </a:lnTo>
                  <a:lnTo>
                    <a:pt x="882098" y="1308838"/>
                  </a:lnTo>
                  <a:lnTo>
                    <a:pt x="926988" y="1294736"/>
                  </a:lnTo>
                  <a:lnTo>
                    <a:pt x="970474" y="1277809"/>
                  </a:lnTo>
                  <a:lnTo>
                    <a:pt x="1012439" y="1258172"/>
                  </a:lnTo>
                  <a:lnTo>
                    <a:pt x="1052766" y="1235936"/>
                  </a:lnTo>
                  <a:lnTo>
                    <a:pt x="1091339" y="1211214"/>
                  </a:lnTo>
                  <a:lnTo>
                    <a:pt x="1128040" y="1184120"/>
                  </a:lnTo>
                  <a:lnTo>
                    <a:pt x="1162753" y="1154767"/>
                  </a:lnTo>
                  <a:lnTo>
                    <a:pt x="1195361" y="1123266"/>
                  </a:lnTo>
                  <a:lnTo>
                    <a:pt x="1225746" y="1089732"/>
                  </a:lnTo>
                  <a:lnTo>
                    <a:pt x="1253793" y="1054277"/>
                  </a:lnTo>
                  <a:lnTo>
                    <a:pt x="1279383" y="1017013"/>
                  </a:lnTo>
                  <a:lnTo>
                    <a:pt x="1302401" y="978055"/>
                  </a:lnTo>
                  <a:lnTo>
                    <a:pt x="1322728" y="937515"/>
                  </a:lnTo>
                  <a:lnTo>
                    <a:pt x="1340249" y="895505"/>
                  </a:lnTo>
                  <a:lnTo>
                    <a:pt x="1354847" y="852140"/>
                  </a:lnTo>
                  <a:lnTo>
                    <a:pt x="1366404" y="807530"/>
                  </a:lnTo>
                  <a:lnTo>
                    <a:pt x="1374804" y="761791"/>
                  </a:lnTo>
                  <a:lnTo>
                    <a:pt x="1379930" y="715034"/>
                  </a:lnTo>
                  <a:lnTo>
                    <a:pt x="1381664" y="667372"/>
                  </a:lnTo>
                  <a:lnTo>
                    <a:pt x="1379930" y="619711"/>
                  </a:lnTo>
                  <a:lnTo>
                    <a:pt x="1374804" y="572955"/>
                  </a:lnTo>
                  <a:lnTo>
                    <a:pt x="1366404" y="527216"/>
                  </a:lnTo>
                  <a:lnTo>
                    <a:pt x="1354847" y="482608"/>
                  </a:lnTo>
                  <a:lnTo>
                    <a:pt x="1340249" y="439243"/>
                  </a:lnTo>
                  <a:lnTo>
                    <a:pt x="1322728" y="397233"/>
                  </a:lnTo>
                  <a:lnTo>
                    <a:pt x="1302401" y="356693"/>
                  </a:lnTo>
                  <a:lnTo>
                    <a:pt x="1279383" y="317735"/>
                  </a:lnTo>
                  <a:lnTo>
                    <a:pt x="1253793" y="280472"/>
                  </a:lnTo>
                  <a:lnTo>
                    <a:pt x="1225746" y="245016"/>
                  </a:lnTo>
                  <a:lnTo>
                    <a:pt x="1195361" y="211482"/>
                  </a:lnTo>
                  <a:lnTo>
                    <a:pt x="1162753" y="179981"/>
                  </a:lnTo>
                  <a:lnTo>
                    <a:pt x="1128040" y="150627"/>
                  </a:lnTo>
                  <a:lnTo>
                    <a:pt x="1091339" y="123532"/>
                  </a:lnTo>
                  <a:lnTo>
                    <a:pt x="1052766" y="98810"/>
                  </a:lnTo>
                  <a:lnTo>
                    <a:pt x="1012439" y="76574"/>
                  </a:lnTo>
                  <a:lnTo>
                    <a:pt x="970474" y="56936"/>
                  </a:lnTo>
                  <a:lnTo>
                    <a:pt x="926988" y="40009"/>
                  </a:lnTo>
                  <a:lnTo>
                    <a:pt x="882098" y="25907"/>
                  </a:lnTo>
                  <a:lnTo>
                    <a:pt x="835921" y="14742"/>
                  </a:lnTo>
                  <a:lnTo>
                    <a:pt x="788574" y="6627"/>
                  </a:lnTo>
                  <a:lnTo>
                    <a:pt x="740174" y="1675"/>
                  </a:lnTo>
                  <a:lnTo>
                    <a:pt x="690837" y="0"/>
                  </a:lnTo>
                  <a:close/>
                </a:path>
              </a:pathLst>
            </a:custGeom>
            <a:solidFill>
              <a:srgbClr val="A3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65063" y="6317191"/>
              <a:ext cx="858519" cy="829310"/>
            </a:xfrm>
            <a:custGeom>
              <a:avLst/>
              <a:gdLst/>
              <a:ahLst/>
              <a:cxnLst/>
              <a:rect l="l" t="t" r="r" b="b"/>
              <a:pathLst>
                <a:path w="858519" h="829309">
                  <a:moveTo>
                    <a:pt x="428981" y="0"/>
                  </a:moveTo>
                  <a:lnTo>
                    <a:pt x="378952" y="2788"/>
                  </a:lnTo>
                  <a:lnTo>
                    <a:pt x="330618" y="10945"/>
                  </a:lnTo>
                  <a:lnTo>
                    <a:pt x="284302" y="24160"/>
                  </a:lnTo>
                  <a:lnTo>
                    <a:pt x="240324" y="42122"/>
                  </a:lnTo>
                  <a:lnTo>
                    <a:pt x="199007" y="64520"/>
                  </a:lnTo>
                  <a:lnTo>
                    <a:pt x="160673" y="91043"/>
                  </a:lnTo>
                  <a:lnTo>
                    <a:pt x="125644" y="121381"/>
                  </a:lnTo>
                  <a:lnTo>
                    <a:pt x="94240" y="155221"/>
                  </a:lnTo>
                  <a:lnTo>
                    <a:pt x="66786" y="192254"/>
                  </a:lnTo>
                  <a:lnTo>
                    <a:pt x="43601" y="232168"/>
                  </a:lnTo>
                  <a:lnTo>
                    <a:pt x="25008" y="274652"/>
                  </a:lnTo>
                  <a:lnTo>
                    <a:pt x="11329" y="319395"/>
                  </a:lnTo>
                  <a:lnTo>
                    <a:pt x="2886" y="366087"/>
                  </a:lnTo>
                  <a:lnTo>
                    <a:pt x="0" y="414416"/>
                  </a:lnTo>
                  <a:lnTo>
                    <a:pt x="2886" y="462745"/>
                  </a:lnTo>
                  <a:lnTo>
                    <a:pt x="11329" y="509437"/>
                  </a:lnTo>
                  <a:lnTo>
                    <a:pt x="25008" y="554181"/>
                  </a:lnTo>
                  <a:lnTo>
                    <a:pt x="43601" y="596665"/>
                  </a:lnTo>
                  <a:lnTo>
                    <a:pt x="66786" y="636579"/>
                  </a:lnTo>
                  <a:lnTo>
                    <a:pt x="94240" y="673611"/>
                  </a:lnTo>
                  <a:lnTo>
                    <a:pt x="125644" y="707452"/>
                  </a:lnTo>
                  <a:lnTo>
                    <a:pt x="160673" y="737789"/>
                  </a:lnTo>
                  <a:lnTo>
                    <a:pt x="199007" y="764312"/>
                  </a:lnTo>
                  <a:lnTo>
                    <a:pt x="240324" y="786711"/>
                  </a:lnTo>
                  <a:lnTo>
                    <a:pt x="284302" y="804673"/>
                  </a:lnTo>
                  <a:lnTo>
                    <a:pt x="330618" y="817888"/>
                  </a:lnTo>
                  <a:lnTo>
                    <a:pt x="378952" y="826045"/>
                  </a:lnTo>
                  <a:lnTo>
                    <a:pt x="428981" y="828833"/>
                  </a:lnTo>
                  <a:lnTo>
                    <a:pt x="479010" y="826045"/>
                  </a:lnTo>
                  <a:lnTo>
                    <a:pt x="527344" y="817888"/>
                  </a:lnTo>
                  <a:lnTo>
                    <a:pt x="573661" y="804673"/>
                  </a:lnTo>
                  <a:lnTo>
                    <a:pt x="617639" y="786711"/>
                  </a:lnTo>
                  <a:lnTo>
                    <a:pt x="658955" y="764312"/>
                  </a:lnTo>
                  <a:lnTo>
                    <a:pt x="697289" y="737789"/>
                  </a:lnTo>
                  <a:lnTo>
                    <a:pt x="732319" y="707452"/>
                  </a:lnTo>
                  <a:lnTo>
                    <a:pt x="763722" y="673611"/>
                  </a:lnTo>
                  <a:lnTo>
                    <a:pt x="791177" y="636579"/>
                  </a:lnTo>
                  <a:lnTo>
                    <a:pt x="814362" y="596665"/>
                  </a:lnTo>
                  <a:lnTo>
                    <a:pt x="832954" y="554181"/>
                  </a:lnTo>
                  <a:lnTo>
                    <a:pt x="846633" y="509437"/>
                  </a:lnTo>
                  <a:lnTo>
                    <a:pt x="855077" y="462745"/>
                  </a:lnTo>
                  <a:lnTo>
                    <a:pt x="857963" y="414416"/>
                  </a:lnTo>
                  <a:lnTo>
                    <a:pt x="855077" y="366087"/>
                  </a:lnTo>
                  <a:lnTo>
                    <a:pt x="846633" y="319395"/>
                  </a:lnTo>
                  <a:lnTo>
                    <a:pt x="832954" y="274652"/>
                  </a:lnTo>
                  <a:lnTo>
                    <a:pt x="814362" y="232168"/>
                  </a:lnTo>
                  <a:lnTo>
                    <a:pt x="791177" y="192254"/>
                  </a:lnTo>
                  <a:lnTo>
                    <a:pt x="763722" y="155221"/>
                  </a:lnTo>
                  <a:lnTo>
                    <a:pt x="732319" y="121381"/>
                  </a:lnTo>
                  <a:lnTo>
                    <a:pt x="697289" y="91043"/>
                  </a:lnTo>
                  <a:lnTo>
                    <a:pt x="658955" y="64520"/>
                  </a:lnTo>
                  <a:lnTo>
                    <a:pt x="617639" y="42122"/>
                  </a:lnTo>
                  <a:lnTo>
                    <a:pt x="573661" y="24160"/>
                  </a:lnTo>
                  <a:lnTo>
                    <a:pt x="527344" y="10945"/>
                  </a:lnTo>
                  <a:lnTo>
                    <a:pt x="479010" y="2788"/>
                  </a:lnTo>
                  <a:lnTo>
                    <a:pt x="428981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562425" y="6064237"/>
              <a:ext cx="1381760" cy="1334770"/>
            </a:xfrm>
            <a:custGeom>
              <a:avLst/>
              <a:gdLst/>
              <a:ahLst/>
              <a:cxnLst/>
              <a:rect l="l" t="t" r="r" b="b"/>
              <a:pathLst>
                <a:path w="1381759" h="1334770">
                  <a:moveTo>
                    <a:pt x="690837" y="0"/>
                  </a:moveTo>
                  <a:lnTo>
                    <a:pt x="641500" y="1675"/>
                  </a:lnTo>
                  <a:lnTo>
                    <a:pt x="593100" y="6627"/>
                  </a:lnTo>
                  <a:lnTo>
                    <a:pt x="545753" y="14742"/>
                  </a:lnTo>
                  <a:lnTo>
                    <a:pt x="499575" y="25907"/>
                  </a:lnTo>
                  <a:lnTo>
                    <a:pt x="454685" y="40009"/>
                  </a:lnTo>
                  <a:lnTo>
                    <a:pt x="411199" y="56936"/>
                  </a:lnTo>
                  <a:lnTo>
                    <a:pt x="369233" y="76574"/>
                  </a:lnTo>
                  <a:lnTo>
                    <a:pt x="328905" y="98810"/>
                  </a:lnTo>
                  <a:lnTo>
                    <a:pt x="290332" y="123532"/>
                  </a:lnTo>
                  <a:lnTo>
                    <a:pt x="253630" y="150627"/>
                  </a:lnTo>
                  <a:lnTo>
                    <a:pt x="218916" y="179981"/>
                  </a:lnTo>
                  <a:lnTo>
                    <a:pt x="186308" y="211482"/>
                  </a:lnTo>
                  <a:lnTo>
                    <a:pt x="155922" y="245016"/>
                  </a:lnTo>
                  <a:lnTo>
                    <a:pt x="127875" y="280472"/>
                  </a:lnTo>
                  <a:lnTo>
                    <a:pt x="102284" y="317735"/>
                  </a:lnTo>
                  <a:lnTo>
                    <a:pt x="79266" y="356693"/>
                  </a:lnTo>
                  <a:lnTo>
                    <a:pt x="58937" y="397233"/>
                  </a:lnTo>
                  <a:lnTo>
                    <a:pt x="41416" y="439243"/>
                  </a:lnTo>
                  <a:lnTo>
                    <a:pt x="26818" y="482608"/>
                  </a:lnTo>
                  <a:lnTo>
                    <a:pt x="15260" y="527216"/>
                  </a:lnTo>
                  <a:lnTo>
                    <a:pt x="6860" y="572955"/>
                  </a:lnTo>
                  <a:lnTo>
                    <a:pt x="1734" y="619711"/>
                  </a:lnTo>
                  <a:lnTo>
                    <a:pt x="0" y="667372"/>
                  </a:lnTo>
                  <a:lnTo>
                    <a:pt x="1734" y="715034"/>
                  </a:lnTo>
                  <a:lnTo>
                    <a:pt x="6860" y="761791"/>
                  </a:lnTo>
                  <a:lnTo>
                    <a:pt x="15260" y="807530"/>
                  </a:lnTo>
                  <a:lnTo>
                    <a:pt x="26818" y="852140"/>
                  </a:lnTo>
                  <a:lnTo>
                    <a:pt x="41416" y="895505"/>
                  </a:lnTo>
                  <a:lnTo>
                    <a:pt x="58937" y="937515"/>
                  </a:lnTo>
                  <a:lnTo>
                    <a:pt x="79266" y="978055"/>
                  </a:lnTo>
                  <a:lnTo>
                    <a:pt x="102284" y="1017013"/>
                  </a:lnTo>
                  <a:lnTo>
                    <a:pt x="127875" y="1054277"/>
                  </a:lnTo>
                  <a:lnTo>
                    <a:pt x="155922" y="1089732"/>
                  </a:lnTo>
                  <a:lnTo>
                    <a:pt x="186308" y="1123266"/>
                  </a:lnTo>
                  <a:lnTo>
                    <a:pt x="218916" y="1154767"/>
                  </a:lnTo>
                  <a:lnTo>
                    <a:pt x="253630" y="1184120"/>
                  </a:lnTo>
                  <a:lnTo>
                    <a:pt x="290332" y="1211214"/>
                  </a:lnTo>
                  <a:lnTo>
                    <a:pt x="328905" y="1235936"/>
                  </a:lnTo>
                  <a:lnTo>
                    <a:pt x="369233" y="1258172"/>
                  </a:lnTo>
                  <a:lnTo>
                    <a:pt x="411199" y="1277809"/>
                  </a:lnTo>
                  <a:lnTo>
                    <a:pt x="454685" y="1294736"/>
                  </a:lnTo>
                  <a:lnTo>
                    <a:pt x="499575" y="1308838"/>
                  </a:lnTo>
                  <a:lnTo>
                    <a:pt x="545753" y="1320002"/>
                  </a:lnTo>
                  <a:lnTo>
                    <a:pt x="593100" y="1328117"/>
                  </a:lnTo>
                  <a:lnTo>
                    <a:pt x="641500" y="1333069"/>
                  </a:lnTo>
                  <a:lnTo>
                    <a:pt x="690837" y="1334744"/>
                  </a:lnTo>
                  <a:lnTo>
                    <a:pt x="740174" y="1333069"/>
                  </a:lnTo>
                  <a:lnTo>
                    <a:pt x="788574" y="1328117"/>
                  </a:lnTo>
                  <a:lnTo>
                    <a:pt x="835921" y="1320002"/>
                  </a:lnTo>
                  <a:lnTo>
                    <a:pt x="882098" y="1308838"/>
                  </a:lnTo>
                  <a:lnTo>
                    <a:pt x="926988" y="1294736"/>
                  </a:lnTo>
                  <a:lnTo>
                    <a:pt x="970474" y="1277809"/>
                  </a:lnTo>
                  <a:lnTo>
                    <a:pt x="1012439" y="1258172"/>
                  </a:lnTo>
                  <a:lnTo>
                    <a:pt x="1052766" y="1235936"/>
                  </a:lnTo>
                  <a:lnTo>
                    <a:pt x="1091339" y="1211214"/>
                  </a:lnTo>
                  <a:lnTo>
                    <a:pt x="1128040" y="1184120"/>
                  </a:lnTo>
                  <a:lnTo>
                    <a:pt x="1162753" y="1154767"/>
                  </a:lnTo>
                  <a:lnTo>
                    <a:pt x="1195361" y="1123266"/>
                  </a:lnTo>
                  <a:lnTo>
                    <a:pt x="1225746" y="1089732"/>
                  </a:lnTo>
                  <a:lnTo>
                    <a:pt x="1253793" y="1054277"/>
                  </a:lnTo>
                  <a:lnTo>
                    <a:pt x="1279383" y="1017013"/>
                  </a:lnTo>
                  <a:lnTo>
                    <a:pt x="1302401" y="978055"/>
                  </a:lnTo>
                  <a:lnTo>
                    <a:pt x="1322728" y="937515"/>
                  </a:lnTo>
                  <a:lnTo>
                    <a:pt x="1340249" y="895505"/>
                  </a:lnTo>
                  <a:lnTo>
                    <a:pt x="1354847" y="852140"/>
                  </a:lnTo>
                  <a:lnTo>
                    <a:pt x="1366404" y="807530"/>
                  </a:lnTo>
                  <a:lnTo>
                    <a:pt x="1374804" y="761791"/>
                  </a:lnTo>
                  <a:lnTo>
                    <a:pt x="1379930" y="715034"/>
                  </a:lnTo>
                  <a:lnTo>
                    <a:pt x="1381664" y="667372"/>
                  </a:lnTo>
                  <a:lnTo>
                    <a:pt x="1379930" y="619711"/>
                  </a:lnTo>
                  <a:lnTo>
                    <a:pt x="1374804" y="572955"/>
                  </a:lnTo>
                  <a:lnTo>
                    <a:pt x="1366404" y="527216"/>
                  </a:lnTo>
                  <a:lnTo>
                    <a:pt x="1354847" y="482608"/>
                  </a:lnTo>
                  <a:lnTo>
                    <a:pt x="1340249" y="439243"/>
                  </a:lnTo>
                  <a:lnTo>
                    <a:pt x="1322728" y="397233"/>
                  </a:lnTo>
                  <a:lnTo>
                    <a:pt x="1302401" y="356693"/>
                  </a:lnTo>
                  <a:lnTo>
                    <a:pt x="1279383" y="317735"/>
                  </a:lnTo>
                  <a:lnTo>
                    <a:pt x="1253793" y="280472"/>
                  </a:lnTo>
                  <a:lnTo>
                    <a:pt x="1225746" y="245016"/>
                  </a:lnTo>
                  <a:lnTo>
                    <a:pt x="1195361" y="211482"/>
                  </a:lnTo>
                  <a:lnTo>
                    <a:pt x="1162753" y="179981"/>
                  </a:lnTo>
                  <a:lnTo>
                    <a:pt x="1128040" y="150627"/>
                  </a:lnTo>
                  <a:lnTo>
                    <a:pt x="1091339" y="123532"/>
                  </a:lnTo>
                  <a:lnTo>
                    <a:pt x="1052766" y="98810"/>
                  </a:lnTo>
                  <a:lnTo>
                    <a:pt x="1012439" y="76574"/>
                  </a:lnTo>
                  <a:lnTo>
                    <a:pt x="970474" y="56936"/>
                  </a:lnTo>
                  <a:lnTo>
                    <a:pt x="926988" y="40009"/>
                  </a:lnTo>
                  <a:lnTo>
                    <a:pt x="882098" y="25907"/>
                  </a:lnTo>
                  <a:lnTo>
                    <a:pt x="835921" y="14742"/>
                  </a:lnTo>
                  <a:lnTo>
                    <a:pt x="788574" y="6627"/>
                  </a:lnTo>
                  <a:lnTo>
                    <a:pt x="740174" y="1675"/>
                  </a:lnTo>
                  <a:lnTo>
                    <a:pt x="690837" y="0"/>
                  </a:lnTo>
                  <a:close/>
                </a:path>
              </a:pathLst>
            </a:custGeom>
            <a:solidFill>
              <a:srgbClr val="A3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824278" y="6317191"/>
              <a:ext cx="858519" cy="829310"/>
            </a:xfrm>
            <a:custGeom>
              <a:avLst/>
              <a:gdLst/>
              <a:ahLst/>
              <a:cxnLst/>
              <a:rect l="l" t="t" r="r" b="b"/>
              <a:pathLst>
                <a:path w="858519" h="829309">
                  <a:moveTo>
                    <a:pt x="428981" y="0"/>
                  </a:moveTo>
                  <a:lnTo>
                    <a:pt x="378952" y="2788"/>
                  </a:lnTo>
                  <a:lnTo>
                    <a:pt x="330618" y="10945"/>
                  </a:lnTo>
                  <a:lnTo>
                    <a:pt x="284302" y="24160"/>
                  </a:lnTo>
                  <a:lnTo>
                    <a:pt x="240324" y="42122"/>
                  </a:lnTo>
                  <a:lnTo>
                    <a:pt x="199007" y="64520"/>
                  </a:lnTo>
                  <a:lnTo>
                    <a:pt x="160673" y="91043"/>
                  </a:lnTo>
                  <a:lnTo>
                    <a:pt x="125644" y="121381"/>
                  </a:lnTo>
                  <a:lnTo>
                    <a:pt x="94240" y="155221"/>
                  </a:lnTo>
                  <a:lnTo>
                    <a:pt x="66786" y="192254"/>
                  </a:lnTo>
                  <a:lnTo>
                    <a:pt x="43601" y="232168"/>
                  </a:lnTo>
                  <a:lnTo>
                    <a:pt x="25008" y="274652"/>
                  </a:lnTo>
                  <a:lnTo>
                    <a:pt x="11329" y="319395"/>
                  </a:lnTo>
                  <a:lnTo>
                    <a:pt x="2886" y="366087"/>
                  </a:lnTo>
                  <a:lnTo>
                    <a:pt x="0" y="414416"/>
                  </a:lnTo>
                  <a:lnTo>
                    <a:pt x="2886" y="462745"/>
                  </a:lnTo>
                  <a:lnTo>
                    <a:pt x="11329" y="509437"/>
                  </a:lnTo>
                  <a:lnTo>
                    <a:pt x="25008" y="554181"/>
                  </a:lnTo>
                  <a:lnTo>
                    <a:pt x="43601" y="596665"/>
                  </a:lnTo>
                  <a:lnTo>
                    <a:pt x="66786" y="636579"/>
                  </a:lnTo>
                  <a:lnTo>
                    <a:pt x="94240" y="673611"/>
                  </a:lnTo>
                  <a:lnTo>
                    <a:pt x="125644" y="707452"/>
                  </a:lnTo>
                  <a:lnTo>
                    <a:pt x="160673" y="737789"/>
                  </a:lnTo>
                  <a:lnTo>
                    <a:pt x="199007" y="764312"/>
                  </a:lnTo>
                  <a:lnTo>
                    <a:pt x="240324" y="786711"/>
                  </a:lnTo>
                  <a:lnTo>
                    <a:pt x="284302" y="804673"/>
                  </a:lnTo>
                  <a:lnTo>
                    <a:pt x="330618" y="817888"/>
                  </a:lnTo>
                  <a:lnTo>
                    <a:pt x="378952" y="826045"/>
                  </a:lnTo>
                  <a:lnTo>
                    <a:pt x="428981" y="828833"/>
                  </a:lnTo>
                  <a:lnTo>
                    <a:pt x="479010" y="826045"/>
                  </a:lnTo>
                  <a:lnTo>
                    <a:pt x="527344" y="817888"/>
                  </a:lnTo>
                  <a:lnTo>
                    <a:pt x="573661" y="804673"/>
                  </a:lnTo>
                  <a:lnTo>
                    <a:pt x="617639" y="786711"/>
                  </a:lnTo>
                  <a:lnTo>
                    <a:pt x="658955" y="764312"/>
                  </a:lnTo>
                  <a:lnTo>
                    <a:pt x="697289" y="737789"/>
                  </a:lnTo>
                  <a:lnTo>
                    <a:pt x="732319" y="707452"/>
                  </a:lnTo>
                  <a:lnTo>
                    <a:pt x="763722" y="673611"/>
                  </a:lnTo>
                  <a:lnTo>
                    <a:pt x="791177" y="636579"/>
                  </a:lnTo>
                  <a:lnTo>
                    <a:pt x="814362" y="596665"/>
                  </a:lnTo>
                  <a:lnTo>
                    <a:pt x="832954" y="554181"/>
                  </a:lnTo>
                  <a:lnTo>
                    <a:pt x="846633" y="509437"/>
                  </a:lnTo>
                  <a:lnTo>
                    <a:pt x="855077" y="462745"/>
                  </a:lnTo>
                  <a:lnTo>
                    <a:pt x="857963" y="414416"/>
                  </a:lnTo>
                  <a:lnTo>
                    <a:pt x="855077" y="366087"/>
                  </a:lnTo>
                  <a:lnTo>
                    <a:pt x="846633" y="319395"/>
                  </a:lnTo>
                  <a:lnTo>
                    <a:pt x="832954" y="274652"/>
                  </a:lnTo>
                  <a:lnTo>
                    <a:pt x="814362" y="232168"/>
                  </a:lnTo>
                  <a:lnTo>
                    <a:pt x="791177" y="192254"/>
                  </a:lnTo>
                  <a:lnTo>
                    <a:pt x="763722" y="155221"/>
                  </a:lnTo>
                  <a:lnTo>
                    <a:pt x="732319" y="121381"/>
                  </a:lnTo>
                  <a:lnTo>
                    <a:pt x="697289" y="91043"/>
                  </a:lnTo>
                  <a:lnTo>
                    <a:pt x="658955" y="64520"/>
                  </a:lnTo>
                  <a:lnTo>
                    <a:pt x="617639" y="42122"/>
                  </a:lnTo>
                  <a:lnTo>
                    <a:pt x="573661" y="24160"/>
                  </a:lnTo>
                  <a:lnTo>
                    <a:pt x="527344" y="10945"/>
                  </a:lnTo>
                  <a:lnTo>
                    <a:pt x="479010" y="2788"/>
                  </a:lnTo>
                  <a:lnTo>
                    <a:pt x="428981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384879" y="6281360"/>
              <a:ext cx="901065" cy="901065"/>
            </a:xfrm>
            <a:custGeom>
              <a:avLst/>
              <a:gdLst/>
              <a:ahLst/>
              <a:cxnLst/>
              <a:rect l="l" t="t" r="r" b="b"/>
              <a:pathLst>
                <a:path w="901065" h="901065">
                  <a:moveTo>
                    <a:pt x="450310" y="0"/>
                  </a:moveTo>
                  <a:lnTo>
                    <a:pt x="401245" y="2642"/>
                  </a:lnTo>
                  <a:lnTo>
                    <a:pt x="353710" y="10384"/>
                  </a:lnTo>
                  <a:lnTo>
                    <a:pt x="307980" y="22954"/>
                  </a:lnTo>
                  <a:lnTo>
                    <a:pt x="264329" y="40074"/>
                  </a:lnTo>
                  <a:lnTo>
                    <a:pt x="223032" y="61472"/>
                  </a:lnTo>
                  <a:lnTo>
                    <a:pt x="184365" y="86872"/>
                  </a:lnTo>
                  <a:lnTo>
                    <a:pt x="148602" y="115999"/>
                  </a:lnTo>
                  <a:lnTo>
                    <a:pt x="116017" y="148580"/>
                  </a:lnTo>
                  <a:lnTo>
                    <a:pt x="86885" y="184338"/>
                  </a:lnTo>
                  <a:lnTo>
                    <a:pt x="61481" y="223000"/>
                  </a:lnTo>
                  <a:lnTo>
                    <a:pt x="40081" y="264291"/>
                  </a:lnTo>
                  <a:lnTo>
                    <a:pt x="22957" y="307935"/>
                  </a:lnTo>
                  <a:lnTo>
                    <a:pt x="10386" y="353660"/>
                  </a:lnTo>
                  <a:lnTo>
                    <a:pt x="2642" y="401189"/>
                  </a:lnTo>
                  <a:lnTo>
                    <a:pt x="0" y="450248"/>
                  </a:lnTo>
                  <a:lnTo>
                    <a:pt x="2642" y="499308"/>
                  </a:lnTo>
                  <a:lnTo>
                    <a:pt x="10386" y="546839"/>
                  </a:lnTo>
                  <a:lnTo>
                    <a:pt x="22957" y="592564"/>
                  </a:lnTo>
                  <a:lnTo>
                    <a:pt x="40081" y="636209"/>
                  </a:lnTo>
                  <a:lnTo>
                    <a:pt x="61481" y="677500"/>
                  </a:lnTo>
                  <a:lnTo>
                    <a:pt x="86885" y="716162"/>
                  </a:lnTo>
                  <a:lnTo>
                    <a:pt x="116017" y="751920"/>
                  </a:lnTo>
                  <a:lnTo>
                    <a:pt x="148602" y="784499"/>
                  </a:lnTo>
                  <a:lnTo>
                    <a:pt x="184365" y="813626"/>
                  </a:lnTo>
                  <a:lnTo>
                    <a:pt x="223032" y="839025"/>
                  </a:lnTo>
                  <a:lnTo>
                    <a:pt x="264329" y="860422"/>
                  </a:lnTo>
                  <a:lnTo>
                    <a:pt x="307980" y="877542"/>
                  </a:lnTo>
                  <a:lnTo>
                    <a:pt x="353710" y="890111"/>
                  </a:lnTo>
                  <a:lnTo>
                    <a:pt x="401245" y="897854"/>
                  </a:lnTo>
                  <a:lnTo>
                    <a:pt x="450310" y="900496"/>
                  </a:lnTo>
                  <a:lnTo>
                    <a:pt x="499376" y="897854"/>
                  </a:lnTo>
                  <a:lnTo>
                    <a:pt x="546911" y="890111"/>
                  </a:lnTo>
                  <a:lnTo>
                    <a:pt x="592641" y="877542"/>
                  </a:lnTo>
                  <a:lnTo>
                    <a:pt x="636292" y="860422"/>
                  </a:lnTo>
                  <a:lnTo>
                    <a:pt x="677588" y="839025"/>
                  </a:lnTo>
                  <a:lnTo>
                    <a:pt x="716256" y="813626"/>
                  </a:lnTo>
                  <a:lnTo>
                    <a:pt x="752019" y="784499"/>
                  </a:lnTo>
                  <a:lnTo>
                    <a:pt x="784604" y="751920"/>
                  </a:lnTo>
                  <a:lnTo>
                    <a:pt x="813736" y="716162"/>
                  </a:lnTo>
                  <a:lnTo>
                    <a:pt x="839139" y="677500"/>
                  </a:lnTo>
                  <a:lnTo>
                    <a:pt x="860540" y="636209"/>
                  </a:lnTo>
                  <a:lnTo>
                    <a:pt x="877664" y="592564"/>
                  </a:lnTo>
                  <a:lnTo>
                    <a:pt x="890235" y="546839"/>
                  </a:lnTo>
                  <a:lnTo>
                    <a:pt x="897979" y="499308"/>
                  </a:lnTo>
                  <a:lnTo>
                    <a:pt x="900621" y="450248"/>
                  </a:lnTo>
                  <a:lnTo>
                    <a:pt x="897979" y="401189"/>
                  </a:lnTo>
                  <a:lnTo>
                    <a:pt x="890235" y="353660"/>
                  </a:lnTo>
                  <a:lnTo>
                    <a:pt x="877664" y="307935"/>
                  </a:lnTo>
                  <a:lnTo>
                    <a:pt x="860540" y="264291"/>
                  </a:lnTo>
                  <a:lnTo>
                    <a:pt x="839139" y="223000"/>
                  </a:lnTo>
                  <a:lnTo>
                    <a:pt x="813736" y="184338"/>
                  </a:lnTo>
                  <a:lnTo>
                    <a:pt x="784604" y="148580"/>
                  </a:lnTo>
                  <a:lnTo>
                    <a:pt x="752019" y="115999"/>
                  </a:lnTo>
                  <a:lnTo>
                    <a:pt x="716256" y="86872"/>
                  </a:lnTo>
                  <a:lnTo>
                    <a:pt x="677588" y="61472"/>
                  </a:lnTo>
                  <a:lnTo>
                    <a:pt x="636292" y="40074"/>
                  </a:lnTo>
                  <a:lnTo>
                    <a:pt x="592641" y="22954"/>
                  </a:lnTo>
                  <a:lnTo>
                    <a:pt x="546911" y="10384"/>
                  </a:lnTo>
                  <a:lnTo>
                    <a:pt x="499376" y="2642"/>
                  </a:lnTo>
                  <a:lnTo>
                    <a:pt x="450310" y="0"/>
                  </a:lnTo>
                  <a:close/>
                </a:path>
              </a:pathLst>
            </a:custGeom>
            <a:solidFill>
              <a:srgbClr val="A3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555555" y="6452025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4">
                  <a:moveTo>
                    <a:pt x="279635" y="0"/>
                  </a:moveTo>
                  <a:lnTo>
                    <a:pt x="234277" y="3659"/>
                  </a:lnTo>
                  <a:lnTo>
                    <a:pt x="191250" y="14252"/>
                  </a:lnTo>
                  <a:lnTo>
                    <a:pt x="151128" y="31205"/>
                  </a:lnTo>
                  <a:lnTo>
                    <a:pt x="114487" y="53941"/>
                  </a:lnTo>
                  <a:lnTo>
                    <a:pt x="81904" y="81886"/>
                  </a:lnTo>
                  <a:lnTo>
                    <a:pt x="53954" y="114462"/>
                  </a:lnTo>
                  <a:lnTo>
                    <a:pt x="31213" y="151096"/>
                  </a:lnTo>
                  <a:lnTo>
                    <a:pt x="14256" y="191211"/>
                  </a:lnTo>
                  <a:lnTo>
                    <a:pt x="3660" y="234232"/>
                  </a:lnTo>
                  <a:lnTo>
                    <a:pt x="0" y="279583"/>
                  </a:lnTo>
                  <a:lnTo>
                    <a:pt x="3660" y="324934"/>
                  </a:lnTo>
                  <a:lnTo>
                    <a:pt x="14256" y="367955"/>
                  </a:lnTo>
                  <a:lnTo>
                    <a:pt x="31213" y="408071"/>
                  </a:lnTo>
                  <a:lnTo>
                    <a:pt x="53954" y="444706"/>
                  </a:lnTo>
                  <a:lnTo>
                    <a:pt x="81904" y="477285"/>
                  </a:lnTo>
                  <a:lnTo>
                    <a:pt x="114487" y="505231"/>
                  </a:lnTo>
                  <a:lnTo>
                    <a:pt x="151128" y="527968"/>
                  </a:lnTo>
                  <a:lnTo>
                    <a:pt x="191250" y="544922"/>
                  </a:lnTo>
                  <a:lnTo>
                    <a:pt x="234277" y="555517"/>
                  </a:lnTo>
                  <a:lnTo>
                    <a:pt x="279635" y="559176"/>
                  </a:lnTo>
                  <a:lnTo>
                    <a:pt x="324992" y="555517"/>
                  </a:lnTo>
                  <a:lnTo>
                    <a:pt x="368019" y="544922"/>
                  </a:lnTo>
                  <a:lnTo>
                    <a:pt x="408140" y="527968"/>
                  </a:lnTo>
                  <a:lnTo>
                    <a:pt x="444779" y="505231"/>
                  </a:lnTo>
                  <a:lnTo>
                    <a:pt x="477361" y="477285"/>
                  </a:lnTo>
                  <a:lnTo>
                    <a:pt x="505309" y="444706"/>
                  </a:lnTo>
                  <a:lnTo>
                    <a:pt x="528049" y="408071"/>
                  </a:lnTo>
                  <a:lnTo>
                    <a:pt x="545005" y="367955"/>
                  </a:lnTo>
                  <a:lnTo>
                    <a:pt x="555600" y="324934"/>
                  </a:lnTo>
                  <a:lnTo>
                    <a:pt x="559260" y="279583"/>
                  </a:lnTo>
                  <a:lnTo>
                    <a:pt x="555600" y="234232"/>
                  </a:lnTo>
                  <a:lnTo>
                    <a:pt x="545005" y="191211"/>
                  </a:lnTo>
                  <a:lnTo>
                    <a:pt x="528049" y="151096"/>
                  </a:lnTo>
                  <a:lnTo>
                    <a:pt x="505309" y="114462"/>
                  </a:lnTo>
                  <a:lnTo>
                    <a:pt x="477361" y="81886"/>
                  </a:lnTo>
                  <a:lnTo>
                    <a:pt x="444779" y="53941"/>
                  </a:lnTo>
                  <a:lnTo>
                    <a:pt x="408140" y="31205"/>
                  </a:lnTo>
                  <a:lnTo>
                    <a:pt x="368019" y="14252"/>
                  </a:lnTo>
                  <a:lnTo>
                    <a:pt x="324992" y="3659"/>
                  </a:lnTo>
                  <a:lnTo>
                    <a:pt x="279635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648204" y="6281360"/>
              <a:ext cx="901065" cy="901065"/>
            </a:xfrm>
            <a:custGeom>
              <a:avLst/>
              <a:gdLst/>
              <a:ahLst/>
              <a:cxnLst/>
              <a:rect l="l" t="t" r="r" b="b"/>
              <a:pathLst>
                <a:path w="901065" h="901065">
                  <a:moveTo>
                    <a:pt x="450310" y="0"/>
                  </a:moveTo>
                  <a:lnTo>
                    <a:pt x="401245" y="2642"/>
                  </a:lnTo>
                  <a:lnTo>
                    <a:pt x="353710" y="10384"/>
                  </a:lnTo>
                  <a:lnTo>
                    <a:pt x="307980" y="22954"/>
                  </a:lnTo>
                  <a:lnTo>
                    <a:pt x="264329" y="40074"/>
                  </a:lnTo>
                  <a:lnTo>
                    <a:pt x="223032" y="61472"/>
                  </a:lnTo>
                  <a:lnTo>
                    <a:pt x="184365" y="86872"/>
                  </a:lnTo>
                  <a:lnTo>
                    <a:pt x="148602" y="115999"/>
                  </a:lnTo>
                  <a:lnTo>
                    <a:pt x="116017" y="148580"/>
                  </a:lnTo>
                  <a:lnTo>
                    <a:pt x="86885" y="184338"/>
                  </a:lnTo>
                  <a:lnTo>
                    <a:pt x="61481" y="223000"/>
                  </a:lnTo>
                  <a:lnTo>
                    <a:pt x="40081" y="264291"/>
                  </a:lnTo>
                  <a:lnTo>
                    <a:pt x="22957" y="307935"/>
                  </a:lnTo>
                  <a:lnTo>
                    <a:pt x="10386" y="353660"/>
                  </a:lnTo>
                  <a:lnTo>
                    <a:pt x="2642" y="401189"/>
                  </a:lnTo>
                  <a:lnTo>
                    <a:pt x="0" y="450248"/>
                  </a:lnTo>
                  <a:lnTo>
                    <a:pt x="2642" y="499308"/>
                  </a:lnTo>
                  <a:lnTo>
                    <a:pt x="10386" y="546839"/>
                  </a:lnTo>
                  <a:lnTo>
                    <a:pt x="22957" y="592564"/>
                  </a:lnTo>
                  <a:lnTo>
                    <a:pt x="40081" y="636209"/>
                  </a:lnTo>
                  <a:lnTo>
                    <a:pt x="61481" y="677500"/>
                  </a:lnTo>
                  <a:lnTo>
                    <a:pt x="86885" y="716162"/>
                  </a:lnTo>
                  <a:lnTo>
                    <a:pt x="116017" y="751920"/>
                  </a:lnTo>
                  <a:lnTo>
                    <a:pt x="148602" y="784499"/>
                  </a:lnTo>
                  <a:lnTo>
                    <a:pt x="184365" y="813626"/>
                  </a:lnTo>
                  <a:lnTo>
                    <a:pt x="223032" y="839025"/>
                  </a:lnTo>
                  <a:lnTo>
                    <a:pt x="264329" y="860422"/>
                  </a:lnTo>
                  <a:lnTo>
                    <a:pt x="307980" y="877542"/>
                  </a:lnTo>
                  <a:lnTo>
                    <a:pt x="353710" y="890111"/>
                  </a:lnTo>
                  <a:lnTo>
                    <a:pt x="401245" y="897854"/>
                  </a:lnTo>
                  <a:lnTo>
                    <a:pt x="450310" y="900496"/>
                  </a:lnTo>
                  <a:lnTo>
                    <a:pt x="499376" y="897854"/>
                  </a:lnTo>
                  <a:lnTo>
                    <a:pt x="546911" y="890111"/>
                  </a:lnTo>
                  <a:lnTo>
                    <a:pt x="592641" y="877542"/>
                  </a:lnTo>
                  <a:lnTo>
                    <a:pt x="636292" y="860422"/>
                  </a:lnTo>
                  <a:lnTo>
                    <a:pt x="677588" y="839025"/>
                  </a:lnTo>
                  <a:lnTo>
                    <a:pt x="716256" y="813626"/>
                  </a:lnTo>
                  <a:lnTo>
                    <a:pt x="752019" y="784499"/>
                  </a:lnTo>
                  <a:lnTo>
                    <a:pt x="784604" y="751920"/>
                  </a:lnTo>
                  <a:lnTo>
                    <a:pt x="813736" y="716162"/>
                  </a:lnTo>
                  <a:lnTo>
                    <a:pt x="839139" y="677500"/>
                  </a:lnTo>
                  <a:lnTo>
                    <a:pt x="860540" y="636209"/>
                  </a:lnTo>
                  <a:lnTo>
                    <a:pt x="877664" y="592564"/>
                  </a:lnTo>
                  <a:lnTo>
                    <a:pt x="890235" y="546839"/>
                  </a:lnTo>
                  <a:lnTo>
                    <a:pt x="897979" y="499308"/>
                  </a:lnTo>
                  <a:lnTo>
                    <a:pt x="900621" y="450248"/>
                  </a:lnTo>
                  <a:lnTo>
                    <a:pt x="897979" y="401189"/>
                  </a:lnTo>
                  <a:lnTo>
                    <a:pt x="890235" y="353660"/>
                  </a:lnTo>
                  <a:lnTo>
                    <a:pt x="877664" y="307935"/>
                  </a:lnTo>
                  <a:lnTo>
                    <a:pt x="860540" y="264291"/>
                  </a:lnTo>
                  <a:lnTo>
                    <a:pt x="839139" y="223000"/>
                  </a:lnTo>
                  <a:lnTo>
                    <a:pt x="813736" y="184338"/>
                  </a:lnTo>
                  <a:lnTo>
                    <a:pt x="784604" y="148580"/>
                  </a:lnTo>
                  <a:lnTo>
                    <a:pt x="752019" y="115999"/>
                  </a:lnTo>
                  <a:lnTo>
                    <a:pt x="716256" y="86872"/>
                  </a:lnTo>
                  <a:lnTo>
                    <a:pt x="677588" y="61472"/>
                  </a:lnTo>
                  <a:lnTo>
                    <a:pt x="636292" y="40074"/>
                  </a:lnTo>
                  <a:lnTo>
                    <a:pt x="592641" y="22954"/>
                  </a:lnTo>
                  <a:lnTo>
                    <a:pt x="546911" y="10384"/>
                  </a:lnTo>
                  <a:lnTo>
                    <a:pt x="499376" y="2642"/>
                  </a:lnTo>
                  <a:lnTo>
                    <a:pt x="450310" y="0"/>
                  </a:lnTo>
                  <a:close/>
                </a:path>
              </a:pathLst>
            </a:custGeom>
            <a:solidFill>
              <a:srgbClr val="A3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818881" y="6452025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4">
                  <a:moveTo>
                    <a:pt x="279635" y="0"/>
                  </a:moveTo>
                  <a:lnTo>
                    <a:pt x="234277" y="3659"/>
                  </a:lnTo>
                  <a:lnTo>
                    <a:pt x="191250" y="14252"/>
                  </a:lnTo>
                  <a:lnTo>
                    <a:pt x="151128" y="31205"/>
                  </a:lnTo>
                  <a:lnTo>
                    <a:pt x="114487" y="53941"/>
                  </a:lnTo>
                  <a:lnTo>
                    <a:pt x="81904" y="81886"/>
                  </a:lnTo>
                  <a:lnTo>
                    <a:pt x="53954" y="114462"/>
                  </a:lnTo>
                  <a:lnTo>
                    <a:pt x="31213" y="151096"/>
                  </a:lnTo>
                  <a:lnTo>
                    <a:pt x="14256" y="191211"/>
                  </a:lnTo>
                  <a:lnTo>
                    <a:pt x="3660" y="234232"/>
                  </a:lnTo>
                  <a:lnTo>
                    <a:pt x="0" y="279583"/>
                  </a:lnTo>
                  <a:lnTo>
                    <a:pt x="3660" y="324934"/>
                  </a:lnTo>
                  <a:lnTo>
                    <a:pt x="14256" y="367955"/>
                  </a:lnTo>
                  <a:lnTo>
                    <a:pt x="31213" y="408071"/>
                  </a:lnTo>
                  <a:lnTo>
                    <a:pt x="53954" y="444706"/>
                  </a:lnTo>
                  <a:lnTo>
                    <a:pt x="81904" y="477285"/>
                  </a:lnTo>
                  <a:lnTo>
                    <a:pt x="114487" y="505231"/>
                  </a:lnTo>
                  <a:lnTo>
                    <a:pt x="151128" y="527968"/>
                  </a:lnTo>
                  <a:lnTo>
                    <a:pt x="191250" y="544922"/>
                  </a:lnTo>
                  <a:lnTo>
                    <a:pt x="234277" y="555517"/>
                  </a:lnTo>
                  <a:lnTo>
                    <a:pt x="279635" y="559176"/>
                  </a:lnTo>
                  <a:lnTo>
                    <a:pt x="324992" y="555517"/>
                  </a:lnTo>
                  <a:lnTo>
                    <a:pt x="368019" y="544922"/>
                  </a:lnTo>
                  <a:lnTo>
                    <a:pt x="408140" y="527968"/>
                  </a:lnTo>
                  <a:lnTo>
                    <a:pt x="444779" y="505231"/>
                  </a:lnTo>
                  <a:lnTo>
                    <a:pt x="477361" y="477285"/>
                  </a:lnTo>
                  <a:lnTo>
                    <a:pt x="505309" y="444706"/>
                  </a:lnTo>
                  <a:lnTo>
                    <a:pt x="528049" y="408071"/>
                  </a:lnTo>
                  <a:lnTo>
                    <a:pt x="545005" y="367955"/>
                  </a:lnTo>
                  <a:lnTo>
                    <a:pt x="555600" y="324934"/>
                  </a:lnTo>
                  <a:lnTo>
                    <a:pt x="559260" y="279583"/>
                  </a:lnTo>
                  <a:lnTo>
                    <a:pt x="555600" y="234232"/>
                  </a:lnTo>
                  <a:lnTo>
                    <a:pt x="545005" y="191211"/>
                  </a:lnTo>
                  <a:lnTo>
                    <a:pt x="528049" y="151096"/>
                  </a:lnTo>
                  <a:lnTo>
                    <a:pt x="505309" y="114462"/>
                  </a:lnTo>
                  <a:lnTo>
                    <a:pt x="477361" y="81886"/>
                  </a:lnTo>
                  <a:lnTo>
                    <a:pt x="444779" y="53941"/>
                  </a:lnTo>
                  <a:lnTo>
                    <a:pt x="408140" y="31205"/>
                  </a:lnTo>
                  <a:lnTo>
                    <a:pt x="368019" y="14252"/>
                  </a:lnTo>
                  <a:lnTo>
                    <a:pt x="324992" y="3659"/>
                  </a:lnTo>
                  <a:lnTo>
                    <a:pt x="279635" y="0"/>
                  </a:lnTo>
                  <a:close/>
                </a:path>
              </a:pathLst>
            </a:custGeom>
            <a:solidFill>
              <a:srgbClr val="03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Projekt </a:t>
            </a:r>
            <a:r>
              <a:rPr spc="-5" dirty="0"/>
              <a:t>współfinansowany </a:t>
            </a:r>
            <a:r>
              <a:rPr spc="-15" dirty="0"/>
              <a:t>ze </a:t>
            </a:r>
            <a:r>
              <a:rPr spc="35" dirty="0"/>
              <a:t>środków </a:t>
            </a:r>
            <a:r>
              <a:rPr spc="-5" dirty="0"/>
              <a:t>Narodowego </a:t>
            </a:r>
            <a:r>
              <a:rPr spc="10" dirty="0"/>
              <a:t>Programu </a:t>
            </a:r>
            <a:r>
              <a:rPr spc="-10" dirty="0"/>
              <a:t>Zdrowia </a:t>
            </a:r>
            <a:r>
              <a:rPr spc="15" dirty="0"/>
              <a:t>na </a:t>
            </a:r>
            <a:r>
              <a:rPr dirty="0"/>
              <a:t>lata </a:t>
            </a:r>
            <a:r>
              <a:rPr spc="-20" dirty="0"/>
              <a:t>2016-2020 </a:t>
            </a:r>
            <a:r>
              <a:rPr dirty="0"/>
              <a:t>przekazanych </a:t>
            </a:r>
            <a:r>
              <a:rPr spc="-10" dirty="0"/>
              <a:t>przez Ministerstwo </a:t>
            </a:r>
            <a:r>
              <a:rPr spc="5" dirty="0"/>
              <a:t>Edukacji </a:t>
            </a:r>
            <a:r>
              <a:rPr spc="-10" dirty="0"/>
              <a:t>Narodowej. Wszystkie </a:t>
            </a:r>
            <a:r>
              <a:rPr spc="-5" dirty="0"/>
              <a:t>materiały </a:t>
            </a:r>
            <a:r>
              <a:rPr spc="40" dirty="0"/>
              <a:t>dostępne </a:t>
            </a:r>
            <a:r>
              <a:rPr spc="15" dirty="0"/>
              <a:t>na </a:t>
            </a:r>
            <a:r>
              <a:rPr spc="-5" dirty="0"/>
              <a:t>stronie </a:t>
            </a:r>
            <a:r>
              <a:rPr spc="25" dirty="0"/>
              <a:t>udostępnione </a:t>
            </a:r>
            <a:r>
              <a:rPr spc="195" dirty="0"/>
              <a:t>są </a:t>
            </a:r>
            <a:r>
              <a:rPr spc="15" dirty="0"/>
              <a:t>na </a:t>
            </a:r>
            <a:r>
              <a:rPr dirty="0"/>
              <a:t>licencji </a:t>
            </a:r>
            <a:r>
              <a:rPr spc="-10" dirty="0"/>
              <a:t>Creative </a:t>
            </a:r>
            <a:r>
              <a:rPr spc="5" dirty="0"/>
              <a:t>Commons </a:t>
            </a:r>
            <a:r>
              <a:rPr spc="-60" dirty="0"/>
              <a:t>- </a:t>
            </a:r>
            <a:r>
              <a:rPr spc="5" dirty="0"/>
              <a:t>Uznanie </a:t>
            </a:r>
            <a:r>
              <a:rPr spc="-10" dirty="0"/>
              <a:t>Autorstwa </a:t>
            </a:r>
            <a:r>
              <a:rPr spc="-60" dirty="0"/>
              <a:t>- </a:t>
            </a:r>
            <a:r>
              <a:rPr dirty="0"/>
              <a:t>Na </a:t>
            </a:r>
            <a:r>
              <a:rPr spc="-10" dirty="0"/>
              <a:t>tych </a:t>
            </a:r>
            <a:r>
              <a:rPr dirty="0"/>
              <a:t>samych </a:t>
            </a:r>
            <a:r>
              <a:rPr spc="-110" dirty="0"/>
              <a:t>zasadach 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1599</Words>
  <Application>Microsoft Office PowerPoint</Application>
  <PresentationFormat>Niestandardowy</PresentationFormat>
  <Paragraphs>101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Mirador</vt:lpstr>
      <vt:lpstr>Montserrat</vt:lpstr>
      <vt:lpstr>Montserrat Light</vt:lpstr>
      <vt:lpstr>Office Theme</vt:lpstr>
      <vt:lpstr>Prezentacja programu PowerPoint</vt:lpstr>
      <vt:lpstr>Motywacyjne i emocjonalne czynniki  chroniące</vt:lpstr>
      <vt:lpstr>Motywacyjne i emocjonalne  czynniki ryzyka</vt:lpstr>
      <vt:lpstr>Zadania dramowe</vt:lpstr>
      <vt:lpstr>Opisy scenek</vt:lpstr>
      <vt:lpstr>Wskazówki dla prowadzącego  zajęcia</vt:lpstr>
      <vt:lpstr>Przykładowe gry planszowe</vt:lpstr>
      <vt:lpstr>Zabawa w detektywów emocji</vt:lpstr>
      <vt:lpstr>Ćwiczenie muzykoterapeutyczne: „Zagraj swój stres”</vt:lpstr>
      <vt:lpstr>Eksperyment  muzyczny</vt:lpstr>
      <vt:lpstr>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Aleksandra Wzorek</cp:lastModifiedBy>
  <cp:revision>1</cp:revision>
  <dcterms:created xsi:type="dcterms:W3CDTF">2021-01-07T13:54:19Z</dcterms:created>
  <dcterms:modified xsi:type="dcterms:W3CDTF">2021-01-07T13:55:28Z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2021-01-07T00:00:00Z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2021-01-07T00:00:00Z</vt:filetime>
  </property>
</Properties>
</file>